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Nunito SemiBold"/>
      <p:regular r:id="rId16"/>
      <p:bold r:id="rId17"/>
      <p:italic r:id="rId18"/>
      <p:boldItalic r:id="rId19"/>
    </p:embeddedFont>
    <p:embeddedFont>
      <p:font typeface="Nuni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regular.fntdata"/><Relationship Id="rId11" Type="http://schemas.openxmlformats.org/officeDocument/2006/relationships/slide" Target="slides/slide6.xml"/><Relationship Id="rId22" Type="http://schemas.openxmlformats.org/officeDocument/2006/relationships/font" Target="fonts/Nunito-italic.fntdata"/><Relationship Id="rId10" Type="http://schemas.openxmlformats.org/officeDocument/2006/relationships/slide" Target="slides/slide5.xml"/><Relationship Id="rId21" Type="http://schemas.openxmlformats.org/officeDocument/2006/relationships/font" Target="fonts/Nuni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Nuni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NunitoSemiBold-bold.fntdata"/><Relationship Id="rId16" Type="http://schemas.openxmlformats.org/officeDocument/2006/relationships/font" Target="fonts/NunitoSemiBold-regular.fntdata"/><Relationship Id="rId5" Type="http://schemas.openxmlformats.org/officeDocument/2006/relationships/notesMaster" Target="notesMasters/notesMaster1.xml"/><Relationship Id="rId19" Type="http://schemas.openxmlformats.org/officeDocument/2006/relationships/font" Target="fonts/NunitoSemiBold-boldItalic.fntdata"/><Relationship Id="rId6" Type="http://schemas.openxmlformats.org/officeDocument/2006/relationships/slide" Target="slides/slide1.xml"/><Relationship Id="rId18" Type="http://schemas.openxmlformats.org/officeDocument/2006/relationships/font" Target="fonts/NunitoSemi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6da1bfa2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6da1bfa2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5ecda70a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5ecda70a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5babd87bc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5babd87bc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5fa59259a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5fa59259a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5fa59259a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5fa59259a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5fa59259a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5fa59259a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5fa59259a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5fa59259a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5fa59259a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5fa59259a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5fa59259a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5fa59259a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2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2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png"/><Relationship Id="rId4" Type="http://schemas.openxmlformats.org/officeDocument/2006/relationships/image" Target="../media/image2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pn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8" name="Shape 8"/>
        <p:cNvGrpSpPr/>
        <p:nvPr/>
      </p:nvGrpSpPr>
      <p:grpSpPr>
        <a:xfrm>
          <a:off x="0" y="0"/>
          <a:ext cx="0" cy="0"/>
          <a:chOff x="0" y="0"/>
          <a:chExt cx="0" cy="0"/>
        </a:xfrm>
      </p:grpSpPr>
      <p:sp>
        <p:nvSpPr>
          <p:cNvPr id="9" name="Google Shape;9;p2"/>
          <p:cNvSpPr txBox="1"/>
          <p:nvPr>
            <p:ph type="title"/>
          </p:nvPr>
        </p:nvSpPr>
        <p:spPr>
          <a:xfrm>
            <a:off x="4693444" y="2053615"/>
            <a:ext cx="4027200" cy="5598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1" sz="2700">
                <a:latin typeface="Nunito"/>
                <a:ea typeface="Nunito"/>
                <a:cs typeface="Nunito"/>
                <a:sym typeface="Nunito"/>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pic>
        <p:nvPicPr>
          <p:cNvPr id="10" name="Google Shape;10;p2"/>
          <p:cNvPicPr preferRelativeResize="0"/>
          <p:nvPr/>
        </p:nvPicPr>
        <p:blipFill rotWithShape="1">
          <a:blip r:embed="rId2">
            <a:alphaModFix/>
          </a:blip>
          <a:srcRect b="0" l="0" r="0" t="0"/>
          <a:stretch/>
        </p:blipFill>
        <p:spPr>
          <a:xfrm>
            <a:off x="7821472" y="78581"/>
            <a:ext cx="1135856" cy="1135856"/>
          </a:xfrm>
          <a:prstGeom prst="rect">
            <a:avLst/>
          </a:prstGeom>
          <a:noFill/>
          <a:ln>
            <a:noFill/>
          </a:ln>
        </p:spPr>
      </p:pic>
      <p:sp>
        <p:nvSpPr>
          <p:cNvPr id="11" name="Google Shape;11;p2"/>
          <p:cNvSpPr txBox="1"/>
          <p:nvPr>
            <p:ph idx="1" type="subTitle"/>
          </p:nvPr>
        </p:nvSpPr>
        <p:spPr>
          <a:xfrm>
            <a:off x="4693443" y="2783527"/>
            <a:ext cx="4027200" cy="5598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grpSp>
        <p:nvGrpSpPr>
          <p:cNvPr id="12" name="Google Shape;12;p2"/>
          <p:cNvGrpSpPr/>
          <p:nvPr/>
        </p:nvGrpSpPr>
        <p:grpSpPr>
          <a:xfrm>
            <a:off x="0" y="-334"/>
            <a:ext cx="6070775" cy="5150359"/>
            <a:chOff x="0" y="-446"/>
            <a:chExt cx="8094367" cy="6867145"/>
          </a:xfrm>
        </p:grpSpPr>
        <p:pic>
          <p:nvPicPr>
            <p:cNvPr descr="Image" id="13" name="Google Shape;13;p2"/>
            <p:cNvPicPr preferRelativeResize="0"/>
            <p:nvPr/>
          </p:nvPicPr>
          <p:blipFill rotWithShape="1">
            <a:blip r:embed="rId3">
              <a:alphaModFix/>
            </a:blip>
            <a:srcRect b="0" l="0" r="0" t="0"/>
            <a:stretch/>
          </p:blipFill>
          <p:spPr>
            <a:xfrm>
              <a:off x="0" y="3695"/>
              <a:ext cx="8094367" cy="6858000"/>
            </a:xfrm>
            <a:prstGeom prst="rect">
              <a:avLst/>
            </a:prstGeom>
            <a:noFill/>
            <a:ln>
              <a:noFill/>
            </a:ln>
          </p:spPr>
        </p:pic>
        <p:pic>
          <p:nvPicPr>
            <p:cNvPr descr="Image" id="14" name="Google Shape;14;p2"/>
            <p:cNvPicPr preferRelativeResize="0"/>
            <p:nvPr/>
          </p:nvPicPr>
          <p:blipFill rotWithShape="1">
            <a:blip r:embed="rId4">
              <a:alphaModFix amt="72000"/>
            </a:blip>
            <a:srcRect b="0" l="0" r="0" t="0"/>
            <a:stretch/>
          </p:blipFill>
          <p:spPr>
            <a:xfrm>
              <a:off x="0" y="-446"/>
              <a:ext cx="7119845" cy="6867145"/>
            </a:xfrm>
            <a:prstGeom prst="rect">
              <a:avLst/>
            </a:prstGeom>
            <a:noFill/>
            <a:ln>
              <a:noFill/>
            </a:ln>
          </p:spPr>
        </p:pic>
      </p:grpSp>
      <p:cxnSp>
        <p:nvCxnSpPr>
          <p:cNvPr id="15" name="Google Shape;15;p2"/>
          <p:cNvCxnSpPr/>
          <p:nvPr/>
        </p:nvCxnSpPr>
        <p:spPr>
          <a:xfrm>
            <a:off x="4693443" y="2619853"/>
            <a:ext cx="4027200" cy="0"/>
          </a:xfrm>
          <a:prstGeom prst="straightConnector1">
            <a:avLst/>
          </a:prstGeom>
          <a:noFill/>
          <a:ln cap="flat" cmpd="sng" w="9525">
            <a:solidFill>
              <a:schemeClr val="dk1"/>
            </a:solidFill>
            <a:prstDash val="solid"/>
            <a:miter lim="800000"/>
            <a:headEnd len="sm" w="sm" type="none"/>
            <a:tailEnd len="sm" w="sm" type="none"/>
          </a:ln>
        </p:spPr>
      </p:cxnSp>
      <p:sp>
        <p:nvSpPr>
          <p:cNvPr id="16" name="Google Shape;16;p2"/>
          <p:cNvSpPr txBox="1"/>
          <p:nvPr>
            <p:ph idx="11" type="ftr"/>
          </p:nvPr>
        </p:nvSpPr>
        <p:spPr>
          <a:xfrm>
            <a:off x="6304976" y="4316825"/>
            <a:ext cx="2415600" cy="330900"/>
          </a:xfrm>
          <a:prstGeom prst="rect">
            <a:avLst/>
          </a:prstGeom>
          <a:noFill/>
          <a:ln>
            <a:noFill/>
          </a:ln>
        </p:spPr>
        <p:txBody>
          <a:bodyPr anchorCtr="0" anchor="t" bIns="34275" lIns="68575" spcFirstLastPara="1" rIns="68575" wrap="square" tIns="34275">
            <a:noAutofit/>
          </a:bodyPr>
          <a:lstStyle>
            <a:lvl1pPr lvl="0" marR="0" rtl="0" algn="ctr">
              <a:spcBef>
                <a:spcPts val="0"/>
              </a:spcBef>
              <a:spcAft>
                <a:spcPts val="0"/>
              </a:spcAft>
              <a:buSzPts val="1100"/>
              <a:buNone/>
              <a:defRPr b="0" i="0" sz="1500" u="none" cap="none" strike="noStrike">
                <a:solidFill>
                  <a:schemeClr val="dk1"/>
                </a:solidFill>
                <a:latin typeface="Nunito"/>
                <a:ea typeface="Nunito"/>
                <a:cs typeface="Nunito"/>
                <a:sym typeface="Nunito"/>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7" name="Google Shape;17;p2"/>
          <p:cNvSpPr txBox="1"/>
          <p:nvPr/>
        </p:nvSpPr>
        <p:spPr>
          <a:xfrm>
            <a:off x="6304976" y="4944059"/>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700" u="none" cap="none" strike="noStrike">
                <a:solidFill>
                  <a:schemeClr val="dk1"/>
                </a:solidFill>
                <a:latin typeface="Nunito"/>
                <a:ea typeface="Nunito"/>
                <a:cs typeface="Nunito"/>
                <a:sym typeface="Nunito"/>
              </a:rPr>
              <a:t>© 2019 KOKO Networks Limited – Proprietary &amp; Confidential </a:t>
            </a:r>
            <a:endParaRPr sz="100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85" name="Shape 85"/>
        <p:cNvGrpSpPr/>
        <p:nvPr/>
      </p:nvGrpSpPr>
      <p:grpSpPr>
        <a:xfrm>
          <a:off x="0" y="0"/>
          <a:ext cx="0" cy="0"/>
          <a:chOff x="0" y="0"/>
          <a:chExt cx="0" cy="0"/>
        </a:xfrm>
      </p:grpSpPr>
      <p:pic>
        <p:nvPicPr>
          <p:cNvPr id="86" name="Google Shape;86;p11"/>
          <p:cNvPicPr preferRelativeResize="0"/>
          <p:nvPr/>
        </p:nvPicPr>
        <p:blipFill rotWithShape="1">
          <a:blip r:embed="rId2">
            <a:alphaModFix/>
          </a:blip>
          <a:srcRect b="0" l="0" r="0" t="0"/>
          <a:stretch/>
        </p:blipFill>
        <p:spPr>
          <a:xfrm>
            <a:off x="-6532" y="0"/>
            <a:ext cx="9148466" cy="5143500"/>
          </a:xfrm>
          <a:prstGeom prst="rect">
            <a:avLst/>
          </a:prstGeom>
          <a:noFill/>
          <a:ln>
            <a:noFill/>
          </a:ln>
        </p:spPr>
      </p:pic>
      <p:pic>
        <p:nvPicPr>
          <p:cNvPr descr="Image" id="87" name="Google Shape;87;p11"/>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88" name="Google Shape;88;p11"/>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89" name="Google Shape;89;p11"/>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90" name="Google Shape;90;p11"/>
          <p:cNvSpPr txBox="1"/>
          <p:nvPr>
            <p:ph type="title"/>
          </p:nvPr>
        </p:nvSpPr>
        <p:spPr>
          <a:xfrm>
            <a:off x="5055394" y="2253815"/>
            <a:ext cx="3822000" cy="5598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91" name="Google Shape;91;p11"/>
          <p:cNvSpPr txBox="1"/>
          <p:nvPr>
            <p:ph idx="1" type="subTitle"/>
          </p:nvPr>
        </p:nvSpPr>
        <p:spPr>
          <a:xfrm>
            <a:off x="5055393" y="2859727"/>
            <a:ext cx="3822000" cy="5598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92" name="Google Shape;92;p11"/>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700">
                <a:solidFill>
                  <a:schemeClr val="lt1"/>
                </a:solidFill>
                <a:latin typeface="Nunito"/>
                <a:ea typeface="Nunito"/>
                <a:cs typeface="Nunito"/>
                <a:sym typeface="Nunito"/>
              </a:rPr>
              <a:t>© 2019 KOKO Networks Limited – Proprietary &amp; Confidential </a:t>
            </a:r>
            <a:endParaRPr b="0" sz="700">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93" name="Shape 93"/>
        <p:cNvGrpSpPr/>
        <p:nvPr/>
      </p:nvGrpSpPr>
      <p:grpSpPr>
        <a:xfrm>
          <a:off x="0" y="0"/>
          <a:ext cx="0" cy="0"/>
          <a:chOff x="0" y="0"/>
          <a:chExt cx="0" cy="0"/>
        </a:xfrm>
      </p:grpSpPr>
      <p:pic>
        <p:nvPicPr>
          <p:cNvPr id="94" name="Google Shape;94;p12"/>
          <p:cNvPicPr preferRelativeResize="0"/>
          <p:nvPr/>
        </p:nvPicPr>
        <p:blipFill rotWithShape="1">
          <a:blip r:embed="rId2">
            <a:alphaModFix/>
          </a:blip>
          <a:srcRect b="0" l="0" r="0" t="0"/>
          <a:stretch/>
        </p:blipFill>
        <p:spPr>
          <a:xfrm>
            <a:off x="-4465" y="0"/>
            <a:ext cx="9148466" cy="5143500"/>
          </a:xfrm>
          <a:prstGeom prst="rect">
            <a:avLst/>
          </a:prstGeom>
          <a:noFill/>
          <a:ln>
            <a:noFill/>
          </a:ln>
        </p:spPr>
      </p:pic>
      <p:pic>
        <p:nvPicPr>
          <p:cNvPr descr="Image" id="95" name="Google Shape;95;p12"/>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96" name="Google Shape;96;p12"/>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97" name="Google Shape;97;p12"/>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98" name="Google Shape;98;p12"/>
          <p:cNvSpPr txBox="1"/>
          <p:nvPr>
            <p:ph type="title"/>
          </p:nvPr>
        </p:nvSpPr>
        <p:spPr>
          <a:xfrm>
            <a:off x="5055394" y="2253815"/>
            <a:ext cx="3822000" cy="5598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99" name="Google Shape;99;p12"/>
          <p:cNvSpPr txBox="1"/>
          <p:nvPr>
            <p:ph idx="1" type="subTitle"/>
          </p:nvPr>
        </p:nvSpPr>
        <p:spPr>
          <a:xfrm>
            <a:off x="5055393" y="2859727"/>
            <a:ext cx="3822000" cy="5598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00" name="Google Shape;100;p12"/>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700">
                <a:solidFill>
                  <a:schemeClr val="lt1"/>
                </a:solidFill>
                <a:latin typeface="Nunito"/>
                <a:ea typeface="Nunito"/>
                <a:cs typeface="Nunito"/>
                <a:sym typeface="Nunito"/>
              </a:rPr>
              <a:t>© 2019 KOKO Networks Limited – Proprietary &amp; Confidential </a:t>
            </a:r>
            <a:endParaRPr b="0" sz="700">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101" name="Shape 101"/>
        <p:cNvGrpSpPr/>
        <p:nvPr/>
      </p:nvGrpSpPr>
      <p:grpSpPr>
        <a:xfrm>
          <a:off x="0" y="0"/>
          <a:ext cx="0" cy="0"/>
          <a:chOff x="0" y="0"/>
          <a:chExt cx="0" cy="0"/>
        </a:xfrm>
      </p:grpSpPr>
      <p:pic>
        <p:nvPicPr>
          <p:cNvPr id="102" name="Google Shape;102;p13"/>
          <p:cNvPicPr preferRelativeResize="0"/>
          <p:nvPr/>
        </p:nvPicPr>
        <p:blipFill rotWithShape="1">
          <a:blip r:embed="rId2">
            <a:alphaModFix/>
          </a:blip>
          <a:srcRect b="0" l="0" r="0" t="0"/>
          <a:stretch/>
        </p:blipFill>
        <p:spPr>
          <a:xfrm>
            <a:off x="-1" y="-13872"/>
            <a:ext cx="9141714" cy="5171245"/>
          </a:xfrm>
          <a:prstGeom prst="rect">
            <a:avLst/>
          </a:prstGeom>
          <a:noFill/>
          <a:ln>
            <a:noFill/>
          </a:ln>
        </p:spPr>
      </p:pic>
      <p:pic>
        <p:nvPicPr>
          <p:cNvPr descr="Image" id="103" name="Google Shape;103;p13"/>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104" name="Google Shape;104;p13"/>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05" name="Google Shape;105;p13"/>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106" name="Google Shape;106;p13"/>
          <p:cNvSpPr txBox="1"/>
          <p:nvPr>
            <p:ph type="title"/>
          </p:nvPr>
        </p:nvSpPr>
        <p:spPr>
          <a:xfrm>
            <a:off x="5055394" y="2253815"/>
            <a:ext cx="3822000" cy="5598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107" name="Google Shape;107;p13"/>
          <p:cNvSpPr txBox="1"/>
          <p:nvPr>
            <p:ph idx="1" type="subTitle"/>
          </p:nvPr>
        </p:nvSpPr>
        <p:spPr>
          <a:xfrm>
            <a:off x="5055393" y="2859727"/>
            <a:ext cx="3822000" cy="5598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08" name="Google Shape;108;p13"/>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700">
                <a:solidFill>
                  <a:schemeClr val="lt1"/>
                </a:solidFill>
                <a:latin typeface="Nunito"/>
                <a:ea typeface="Nunito"/>
                <a:cs typeface="Nunito"/>
                <a:sym typeface="Nunito"/>
              </a:rPr>
              <a:t>© 2019 KOKO Networks Limited – Proprietary &amp; Confidential </a:t>
            </a:r>
            <a:endParaRPr b="0" sz="700">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109" name="Shape 109"/>
        <p:cNvGrpSpPr/>
        <p:nvPr/>
      </p:nvGrpSpPr>
      <p:grpSpPr>
        <a:xfrm>
          <a:off x="0" y="0"/>
          <a:ext cx="0" cy="0"/>
          <a:chOff x="0" y="0"/>
          <a:chExt cx="0" cy="0"/>
        </a:xfrm>
      </p:grpSpPr>
      <p:pic>
        <p:nvPicPr>
          <p:cNvPr id="110" name="Google Shape;110;p14"/>
          <p:cNvPicPr preferRelativeResize="0"/>
          <p:nvPr/>
        </p:nvPicPr>
        <p:blipFill rotWithShape="1">
          <a:blip r:embed="rId2">
            <a:alphaModFix/>
          </a:blip>
          <a:srcRect b="0" l="0" r="0" t="0"/>
          <a:stretch/>
        </p:blipFill>
        <p:spPr>
          <a:xfrm>
            <a:off x="-4762" y="0"/>
            <a:ext cx="9153526" cy="5146345"/>
          </a:xfrm>
          <a:prstGeom prst="rect">
            <a:avLst/>
          </a:prstGeom>
          <a:noFill/>
          <a:ln>
            <a:noFill/>
          </a:ln>
        </p:spPr>
      </p:pic>
      <p:pic>
        <p:nvPicPr>
          <p:cNvPr descr="Image" id="111" name="Google Shape;111;p14"/>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112" name="Google Shape;112;p14"/>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13" name="Google Shape;113;p14"/>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114" name="Google Shape;114;p14"/>
          <p:cNvSpPr txBox="1"/>
          <p:nvPr>
            <p:ph type="title"/>
          </p:nvPr>
        </p:nvSpPr>
        <p:spPr>
          <a:xfrm>
            <a:off x="5055394" y="2253815"/>
            <a:ext cx="3822000" cy="5598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115" name="Google Shape;115;p14"/>
          <p:cNvSpPr txBox="1"/>
          <p:nvPr>
            <p:ph idx="1" type="subTitle"/>
          </p:nvPr>
        </p:nvSpPr>
        <p:spPr>
          <a:xfrm>
            <a:off x="5055393" y="2859727"/>
            <a:ext cx="3822000" cy="5598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16" name="Google Shape;116;p14"/>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700">
                <a:solidFill>
                  <a:schemeClr val="lt1"/>
                </a:solidFill>
                <a:latin typeface="Nunito"/>
                <a:ea typeface="Nunito"/>
                <a:cs typeface="Nunito"/>
                <a:sym typeface="Nunito"/>
              </a:rPr>
              <a:t>© 2019 KOKO Networks Limited – Proprietary &amp; Confidential </a:t>
            </a:r>
            <a:endParaRPr b="0" sz="700">
              <a:solidFill>
                <a:schemeClr val="lt1"/>
              </a:solidFill>
              <a:latin typeface="Nunito"/>
              <a:ea typeface="Nunito"/>
              <a:cs typeface="Nunito"/>
              <a:sym typeface="Nunito"/>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117" name="Shape 117"/>
        <p:cNvGrpSpPr/>
        <p:nvPr/>
      </p:nvGrpSpPr>
      <p:grpSpPr>
        <a:xfrm>
          <a:off x="0" y="0"/>
          <a:ext cx="0" cy="0"/>
          <a:chOff x="0" y="0"/>
          <a:chExt cx="0" cy="0"/>
        </a:xfrm>
      </p:grpSpPr>
      <p:pic>
        <p:nvPicPr>
          <p:cNvPr id="118" name="Google Shape;118;p15"/>
          <p:cNvPicPr preferRelativeResize="0"/>
          <p:nvPr/>
        </p:nvPicPr>
        <p:blipFill rotWithShape="1">
          <a:blip r:embed="rId2">
            <a:alphaModFix/>
          </a:blip>
          <a:srcRect b="0" l="0" r="0" t="0"/>
          <a:stretch/>
        </p:blipFill>
        <p:spPr>
          <a:xfrm>
            <a:off x="0" y="0"/>
            <a:ext cx="9148466" cy="5143500"/>
          </a:xfrm>
          <a:prstGeom prst="rect">
            <a:avLst/>
          </a:prstGeom>
          <a:noFill/>
          <a:ln>
            <a:noFill/>
          </a:ln>
        </p:spPr>
      </p:pic>
      <p:pic>
        <p:nvPicPr>
          <p:cNvPr descr="Image" id="119" name="Google Shape;119;p15"/>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120" name="Google Shape;120;p15"/>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21" name="Google Shape;121;p15"/>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122" name="Google Shape;122;p15"/>
          <p:cNvSpPr txBox="1"/>
          <p:nvPr>
            <p:ph type="title"/>
          </p:nvPr>
        </p:nvSpPr>
        <p:spPr>
          <a:xfrm>
            <a:off x="5055394" y="2253815"/>
            <a:ext cx="3822000" cy="5598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123" name="Google Shape;123;p15"/>
          <p:cNvSpPr txBox="1"/>
          <p:nvPr>
            <p:ph idx="1" type="subTitle"/>
          </p:nvPr>
        </p:nvSpPr>
        <p:spPr>
          <a:xfrm>
            <a:off x="5055393" y="2859727"/>
            <a:ext cx="3822000" cy="5598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24" name="Google Shape;124;p15"/>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700">
                <a:solidFill>
                  <a:schemeClr val="lt1"/>
                </a:solidFill>
                <a:latin typeface="Nunito"/>
                <a:ea typeface="Nunito"/>
                <a:cs typeface="Nunito"/>
                <a:sym typeface="Nunito"/>
              </a:rPr>
              <a:t>© 2019 KOKO Networks Limited – Proprietary &amp; Confidential </a:t>
            </a:r>
            <a:endParaRPr b="0" sz="700">
              <a:solidFill>
                <a:schemeClr val="lt1"/>
              </a:solidFill>
              <a:latin typeface="Nunito"/>
              <a:ea typeface="Nunito"/>
              <a:cs typeface="Nunito"/>
              <a:sym typeface="Nunito"/>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ack page (with disclaimer)">
  <p:cSld name="2_Back page (with disclaimer)">
    <p:spTree>
      <p:nvGrpSpPr>
        <p:cNvPr id="125" name="Shape 125"/>
        <p:cNvGrpSpPr/>
        <p:nvPr/>
      </p:nvGrpSpPr>
      <p:grpSpPr>
        <a:xfrm>
          <a:off x="0" y="0"/>
          <a:ext cx="0" cy="0"/>
          <a:chOff x="0" y="0"/>
          <a:chExt cx="0" cy="0"/>
        </a:xfrm>
      </p:grpSpPr>
      <p:pic>
        <p:nvPicPr>
          <p:cNvPr descr="Image" id="126" name="Google Shape;126;p16"/>
          <p:cNvPicPr preferRelativeResize="0"/>
          <p:nvPr/>
        </p:nvPicPr>
        <p:blipFill rotWithShape="1">
          <a:blip r:embed="rId2">
            <a:alphaModFix/>
          </a:blip>
          <a:srcRect b="0" l="0" r="0" t="0"/>
          <a:stretch/>
        </p:blipFill>
        <p:spPr>
          <a:xfrm>
            <a:off x="0" y="0"/>
            <a:ext cx="9143999" cy="5143500"/>
          </a:xfrm>
          <a:prstGeom prst="rect">
            <a:avLst/>
          </a:prstGeom>
          <a:noFill/>
          <a:ln>
            <a:noFill/>
          </a:ln>
        </p:spPr>
      </p:pic>
      <p:pic>
        <p:nvPicPr>
          <p:cNvPr descr="Image" id="127" name="Google Shape;127;p16"/>
          <p:cNvPicPr preferRelativeResize="0"/>
          <p:nvPr/>
        </p:nvPicPr>
        <p:blipFill rotWithShape="1">
          <a:blip r:embed="rId3">
            <a:alphaModFix/>
          </a:blip>
          <a:srcRect b="0" l="0" r="0" t="0"/>
          <a:stretch/>
        </p:blipFill>
        <p:spPr>
          <a:xfrm>
            <a:off x="-10594" y="-9526"/>
            <a:ext cx="6059576" cy="5153026"/>
          </a:xfrm>
          <a:prstGeom prst="rect">
            <a:avLst/>
          </a:prstGeom>
          <a:noFill/>
          <a:ln>
            <a:noFill/>
          </a:ln>
        </p:spPr>
      </p:pic>
      <p:cxnSp>
        <p:nvCxnSpPr>
          <p:cNvPr id="128" name="Google Shape;128;p16"/>
          <p:cNvCxnSpPr/>
          <p:nvPr/>
        </p:nvCxnSpPr>
        <p:spPr>
          <a:xfrm>
            <a:off x="5158112" y="2309813"/>
            <a:ext cx="36684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29" name="Google Shape;129;p16"/>
          <p:cNvPicPr preferRelativeResize="0"/>
          <p:nvPr/>
        </p:nvPicPr>
        <p:blipFill rotWithShape="1">
          <a:blip r:embed="rId4">
            <a:alphaModFix/>
          </a:blip>
          <a:srcRect b="0" l="0" r="0" t="0"/>
          <a:stretch/>
        </p:blipFill>
        <p:spPr>
          <a:xfrm>
            <a:off x="5158112" y="2078403"/>
            <a:ext cx="162001" cy="153993"/>
          </a:xfrm>
          <a:prstGeom prst="rect">
            <a:avLst/>
          </a:prstGeom>
          <a:noFill/>
          <a:ln>
            <a:noFill/>
          </a:ln>
        </p:spPr>
      </p:pic>
      <p:pic>
        <p:nvPicPr>
          <p:cNvPr descr="Image" id="130" name="Google Shape;130;p16"/>
          <p:cNvPicPr preferRelativeResize="0"/>
          <p:nvPr/>
        </p:nvPicPr>
        <p:blipFill rotWithShape="1">
          <a:blip r:embed="rId5">
            <a:alphaModFix/>
          </a:blip>
          <a:srcRect b="0" l="0" r="0" t="0"/>
          <a:stretch/>
        </p:blipFill>
        <p:spPr>
          <a:xfrm>
            <a:off x="7116468" y="2067660"/>
            <a:ext cx="116333" cy="175479"/>
          </a:xfrm>
          <a:prstGeom prst="rect">
            <a:avLst/>
          </a:prstGeom>
          <a:noFill/>
          <a:ln>
            <a:noFill/>
          </a:ln>
        </p:spPr>
      </p:pic>
      <p:sp>
        <p:nvSpPr>
          <p:cNvPr id="131" name="Google Shape;131;p16"/>
          <p:cNvSpPr txBox="1"/>
          <p:nvPr/>
        </p:nvSpPr>
        <p:spPr>
          <a:xfrm>
            <a:off x="7281870" y="2079230"/>
            <a:ext cx="1495800" cy="1755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Nunito SemiBold"/>
                <a:ea typeface="Nunito SemiBold"/>
                <a:cs typeface="Nunito SemiBold"/>
                <a:sym typeface="Nunito SemiBold"/>
              </a:rPr>
              <a:t>www.kokonetworks.com</a:t>
            </a:r>
            <a:endParaRPr sz="1100"/>
          </a:p>
        </p:txBody>
      </p:sp>
      <p:sp>
        <p:nvSpPr>
          <p:cNvPr id="132" name="Google Shape;132;p16"/>
          <p:cNvSpPr txBox="1"/>
          <p:nvPr/>
        </p:nvSpPr>
        <p:spPr>
          <a:xfrm>
            <a:off x="5302961" y="2077662"/>
            <a:ext cx="1764300" cy="1755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en" sz="900">
                <a:solidFill>
                  <a:schemeClr val="dk1"/>
                </a:solidFill>
                <a:latin typeface="Nunito SemiBold"/>
                <a:ea typeface="Nunito SemiBold"/>
                <a:cs typeface="Nunito SemiBold"/>
                <a:sym typeface="Nunito SemiBold"/>
              </a:rPr>
              <a:t>enquiries@kokonetworks.com</a:t>
            </a:r>
            <a:endParaRPr b="0" sz="900">
              <a:solidFill>
                <a:schemeClr val="dk1"/>
              </a:solidFill>
              <a:latin typeface="Nunito SemiBold"/>
              <a:ea typeface="Nunito SemiBold"/>
              <a:cs typeface="Nunito SemiBold"/>
              <a:sym typeface="Nunito SemiBold"/>
            </a:endParaRPr>
          </a:p>
        </p:txBody>
      </p:sp>
      <p:sp>
        <p:nvSpPr>
          <p:cNvPr id="133" name="Google Shape;133;p16"/>
          <p:cNvSpPr txBox="1"/>
          <p:nvPr>
            <p:ph idx="1" type="subTitle"/>
          </p:nvPr>
        </p:nvSpPr>
        <p:spPr>
          <a:xfrm>
            <a:off x="5142323" y="2476091"/>
            <a:ext cx="3668400" cy="357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sz="1800">
                <a:solidFill>
                  <a:schemeClr val="dk1"/>
                </a:solidFill>
                <a:latin typeface="Nunito SemiBold"/>
                <a:ea typeface="Nunito SemiBold"/>
                <a:cs typeface="Nunito SemiBold"/>
                <a:sym typeface="Nunito SemiBold"/>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34" name="Google Shape;134;p16"/>
          <p:cNvSpPr txBox="1"/>
          <p:nvPr/>
        </p:nvSpPr>
        <p:spPr>
          <a:xfrm>
            <a:off x="5158111" y="10979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en" sz="2400">
                <a:solidFill>
                  <a:schemeClr val="dk1"/>
                </a:solidFill>
                <a:latin typeface="Nunito SemiBold"/>
                <a:ea typeface="Nunito SemiBold"/>
                <a:cs typeface="Nunito SemiBold"/>
                <a:sym typeface="Nunito SemiBold"/>
              </a:rPr>
              <a:t>For more information, please contact:</a:t>
            </a:r>
            <a:endParaRPr b="0" sz="2400">
              <a:solidFill>
                <a:schemeClr val="dk1"/>
              </a:solidFill>
              <a:latin typeface="Nunito SemiBold"/>
              <a:ea typeface="Nunito SemiBold"/>
              <a:cs typeface="Nunito SemiBold"/>
              <a:sym typeface="Nunito SemiBold"/>
            </a:endParaRPr>
          </a:p>
        </p:txBody>
      </p:sp>
      <p:sp>
        <p:nvSpPr>
          <p:cNvPr id="135" name="Google Shape;135;p16"/>
          <p:cNvSpPr txBox="1"/>
          <p:nvPr/>
        </p:nvSpPr>
        <p:spPr>
          <a:xfrm>
            <a:off x="6277661" y="4944045"/>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700">
                <a:solidFill>
                  <a:schemeClr val="dk1"/>
                </a:solidFill>
                <a:latin typeface="Nunito"/>
                <a:ea typeface="Nunito"/>
                <a:cs typeface="Nunito"/>
                <a:sym typeface="Nunito"/>
              </a:rPr>
              <a:t>© 2019 KOKO Networks Limited – Proprietary &amp; Confidential </a:t>
            </a:r>
            <a:endParaRPr sz="10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p:cSld name="Back page (with disclaimer)">
    <p:spTree>
      <p:nvGrpSpPr>
        <p:cNvPr id="136" name="Shape 136"/>
        <p:cNvGrpSpPr/>
        <p:nvPr/>
      </p:nvGrpSpPr>
      <p:grpSpPr>
        <a:xfrm>
          <a:off x="0" y="0"/>
          <a:ext cx="0" cy="0"/>
          <a:chOff x="0" y="0"/>
          <a:chExt cx="0" cy="0"/>
        </a:xfrm>
      </p:grpSpPr>
      <p:pic>
        <p:nvPicPr>
          <p:cNvPr descr="Image" id="137" name="Google Shape;137;p17"/>
          <p:cNvPicPr preferRelativeResize="0"/>
          <p:nvPr/>
        </p:nvPicPr>
        <p:blipFill rotWithShape="1">
          <a:blip r:embed="rId2">
            <a:alphaModFix/>
          </a:blip>
          <a:srcRect b="0" l="0" r="0" t="0"/>
          <a:stretch/>
        </p:blipFill>
        <p:spPr>
          <a:xfrm>
            <a:off x="0" y="0"/>
            <a:ext cx="9143999" cy="5143500"/>
          </a:xfrm>
          <a:prstGeom prst="rect">
            <a:avLst/>
          </a:prstGeom>
          <a:noFill/>
          <a:ln>
            <a:noFill/>
          </a:ln>
        </p:spPr>
      </p:pic>
      <p:pic>
        <p:nvPicPr>
          <p:cNvPr descr="Image" id="138" name="Google Shape;138;p17"/>
          <p:cNvPicPr preferRelativeResize="0"/>
          <p:nvPr/>
        </p:nvPicPr>
        <p:blipFill rotWithShape="1">
          <a:blip r:embed="rId3">
            <a:alphaModFix/>
          </a:blip>
          <a:srcRect b="0" l="0" r="0" t="0"/>
          <a:stretch/>
        </p:blipFill>
        <p:spPr>
          <a:xfrm>
            <a:off x="-10594" y="-9526"/>
            <a:ext cx="6059576" cy="5153026"/>
          </a:xfrm>
          <a:prstGeom prst="rect">
            <a:avLst/>
          </a:prstGeom>
          <a:noFill/>
          <a:ln>
            <a:noFill/>
          </a:ln>
        </p:spPr>
      </p:pic>
      <p:cxnSp>
        <p:nvCxnSpPr>
          <p:cNvPr id="139" name="Google Shape;139;p17"/>
          <p:cNvCxnSpPr/>
          <p:nvPr/>
        </p:nvCxnSpPr>
        <p:spPr>
          <a:xfrm>
            <a:off x="5158112" y="2309813"/>
            <a:ext cx="36684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40" name="Google Shape;140;p17"/>
          <p:cNvPicPr preferRelativeResize="0"/>
          <p:nvPr/>
        </p:nvPicPr>
        <p:blipFill rotWithShape="1">
          <a:blip r:embed="rId4">
            <a:alphaModFix/>
          </a:blip>
          <a:srcRect b="0" l="0" r="0" t="0"/>
          <a:stretch/>
        </p:blipFill>
        <p:spPr>
          <a:xfrm>
            <a:off x="5158112" y="2078403"/>
            <a:ext cx="162001" cy="153993"/>
          </a:xfrm>
          <a:prstGeom prst="rect">
            <a:avLst/>
          </a:prstGeom>
          <a:noFill/>
          <a:ln>
            <a:noFill/>
          </a:ln>
        </p:spPr>
      </p:pic>
      <p:pic>
        <p:nvPicPr>
          <p:cNvPr descr="Image" id="141" name="Google Shape;141;p17"/>
          <p:cNvPicPr preferRelativeResize="0"/>
          <p:nvPr/>
        </p:nvPicPr>
        <p:blipFill rotWithShape="1">
          <a:blip r:embed="rId5">
            <a:alphaModFix/>
          </a:blip>
          <a:srcRect b="0" l="0" r="0" t="0"/>
          <a:stretch/>
        </p:blipFill>
        <p:spPr>
          <a:xfrm>
            <a:off x="7116468" y="2067660"/>
            <a:ext cx="116333" cy="175479"/>
          </a:xfrm>
          <a:prstGeom prst="rect">
            <a:avLst/>
          </a:prstGeom>
          <a:noFill/>
          <a:ln>
            <a:noFill/>
          </a:ln>
        </p:spPr>
      </p:pic>
      <p:sp>
        <p:nvSpPr>
          <p:cNvPr id="142" name="Google Shape;142;p17"/>
          <p:cNvSpPr txBox="1"/>
          <p:nvPr/>
        </p:nvSpPr>
        <p:spPr>
          <a:xfrm>
            <a:off x="5158111" y="2433637"/>
            <a:ext cx="3668400" cy="12924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900"/>
              <a:buFont typeface="Arial"/>
              <a:buNone/>
            </a:pPr>
            <a:r>
              <a:rPr b="0" i="0" lang="en" sz="9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sz="1100"/>
          </a:p>
          <a:p>
            <a:pPr indent="0" lvl="0" marL="0" marR="0" rtl="0" algn="just">
              <a:lnSpc>
                <a:spcPct val="100000"/>
              </a:lnSpc>
              <a:spcBef>
                <a:spcPts val="0"/>
              </a:spcBef>
              <a:spcAft>
                <a:spcPts val="0"/>
              </a:spcAft>
              <a:buClr>
                <a:schemeClr val="dk1"/>
              </a:buClr>
              <a:buSzPts val="900"/>
              <a:buFont typeface="Arial"/>
              <a:buNone/>
            </a:pPr>
            <a:r>
              <a:t/>
            </a:r>
            <a:endParaRPr b="0" i="0" sz="9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900"/>
              <a:buFont typeface="Arial"/>
              <a:buNone/>
            </a:pPr>
            <a:r>
              <a:rPr b="0" i="0" lang="en" sz="9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sz="1100"/>
          </a:p>
        </p:txBody>
      </p:sp>
      <p:sp>
        <p:nvSpPr>
          <p:cNvPr id="143" name="Google Shape;143;p17"/>
          <p:cNvSpPr txBox="1"/>
          <p:nvPr>
            <p:ph idx="1" type="subTitle"/>
          </p:nvPr>
        </p:nvSpPr>
        <p:spPr>
          <a:xfrm>
            <a:off x="5158111" y="1586241"/>
            <a:ext cx="3668400" cy="3282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sz="1400">
                <a:solidFill>
                  <a:schemeClr val="dk1"/>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44" name="Google Shape;144;p17"/>
          <p:cNvSpPr txBox="1"/>
          <p:nvPr/>
        </p:nvSpPr>
        <p:spPr>
          <a:xfrm>
            <a:off x="6277661" y="4944045"/>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700">
                <a:solidFill>
                  <a:schemeClr val="dk1"/>
                </a:solidFill>
                <a:latin typeface="Nunito"/>
                <a:ea typeface="Nunito"/>
                <a:cs typeface="Nunito"/>
                <a:sym typeface="Nunito"/>
              </a:rPr>
              <a:t>© 2019 KOKO Networks Limited – Proprietary &amp; Confidential </a:t>
            </a:r>
            <a:endParaRPr sz="1000"/>
          </a:p>
        </p:txBody>
      </p:sp>
      <p:sp>
        <p:nvSpPr>
          <p:cNvPr id="145" name="Google Shape;145;p17"/>
          <p:cNvSpPr txBox="1"/>
          <p:nvPr/>
        </p:nvSpPr>
        <p:spPr>
          <a:xfrm>
            <a:off x="5158111" y="7931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en" sz="2400">
                <a:solidFill>
                  <a:schemeClr val="dk1"/>
                </a:solidFill>
                <a:latin typeface="Nunito SemiBold"/>
                <a:ea typeface="Nunito SemiBold"/>
                <a:cs typeface="Nunito SemiBold"/>
                <a:sym typeface="Nunito SemiBold"/>
              </a:rPr>
              <a:t>For more information, please contact:</a:t>
            </a:r>
            <a:endParaRPr b="0" sz="2400">
              <a:solidFill>
                <a:schemeClr val="dk1"/>
              </a:solidFill>
              <a:latin typeface="Nunito SemiBold"/>
              <a:ea typeface="Nunito SemiBold"/>
              <a:cs typeface="Nunito SemiBold"/>
              <a:sym typeface="Nunito SemiBold"/>
            </a:endParaRPr>
          </a:p>
        </p:txBody>
      </p:sp>
      <p:sp>
        <p:nvSpPr>
          <p:cNvPr id="146" name="Google Shape;146;p17"/>
          <p:cNvSpPr txBox="1"/>
          <p:nvPr/>
        </p:nvSpPr>
        <p:spPr>
          <a:xfrm>
            <a:off x="7281870" y="2079230"/>
            <a:ext cx="1495800" cy="1755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Nunito SemiBold"/>
                <a:ea typeface="Nunito SemiBold"/>
                <a:cs typeface="Nunito SemiBold"/>
                <a:sym typeface="Nunito SemiBold"/>
              </a:rPr>
              <a:t>www.kokonetworks.com</a:t>
            </a:r>
            <a:endParaRPr sz="1100"/>
          </a:p>
        </p:txBody>
      </p:sp>
      <p:sp>
        <p:nvSpPr>
          <p:cNvPr id="147" name="Google Shape;147;p17"/>
          <p:cNvSpPr txBox="1"/>
          <p:nvPr/>
        </p:nvSpPr>
        <p:spPr>
          <a:xfrm>
            <a:off x="5302961" y="2077662"/>
            <a:ext cx="1764300" cy="1755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en" sz="900">
                <a:solidFill>
                  <a:schemeClr val="dk1"/>
                </a:solidFill>
                <a:latin typeface="Nunito SemiBold"/>
                <a:ea typeface="Nunito SemiBold"/>
                <a:cs typeface="Nunito SemiBold"/>
                <a:sym typeface="Nunito SemiBold"/>
              </a:rPr>
              <a:t>enquiries@kokonetworks.com</a:t>
            </a:r>
            <a:endParaRPr b="0" sz="9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p:cSld name="1_Back page (with disclaimer)">
    <p:spTree>
      <p:nvGrpSpPr>
        <p:cNvPr id="148" name="Shape 148"/>
        <p:cNvGrpSpPr/>
        <p:nvPr/>
      </p:nvGrpSpPr>
      <p:grpSpPr>
        <a:xfrm>
          <a:off x="0" y="0"/>
          <a:ext cx="0" cy="0"/>
          <a:chOff x="0" y="0"/>
          <a:chExt cx="0" cy="0"/>
        </a:xfrm>
      </p:grpSpPr>
      <p:pic>
        <p:nvPicPr>
          <p:cNvPr descr="Image" id="149" name="Google Shape;149;p18"/>
          <p:cNvPicPr preferRelativeResize="0"/>
          <p:nvPr/>
        </p:nvPicPr>
        <p:blipFill rotWithShape="1">
          <a:blip r:embed="rId2">
            <a:alphaModFix/>
          </a:blip>
          <a:srcRect b="0" l="0" r="0" t="0"/>
          <a:stretch/>
        </p:blipFill>
        <p:spPr>
          <a:xfrm>
            <a:off x="0" y="0"/>
            <a:ext cx="9143999" cy="5143500"/>
          </a:xfrm>
          <a:prstGeom prst="rect">
            <a:avLst/>
          </a:prstGeom>
          <a:noFill/>
          <a:ln>
            <a:noFill/>
          </a:ln>
        </p:spPr>
      </p:pic>
      <p:pic>
        <p:nvPicPr>
          <p:cNvPr descr="Image" id="150" name="Google Shape;150;p18"/>
          <p:cNvPicPr preferRelativeResize="0"/>
          <p:nvPr/>
        </p:nvPicPr>
        <p:blipFill rotWithShape="1">
          <a:blip r:embed="rId3">
            <a:alphaModFix/>
          </a:blip>
          <a:srcRect b="0" l="0" r="0" t="0"/>
          <a:stretch/>
        </p:blipFill>
        <p:spPr>
          <a:xfrm>
            <a:off x="-10594" y="-9526"/>
            <a:ext cx="6059576" cy="5153026"/>
          </a:xfrm>
          <a:prstGeom prst="rect">
            <a:avLst/>
          </a:prstGeom>
          <a:noFill/>
          <a:ln>
            <a:noFill/>
          </a:ln>
        </p:spPr>
      </p:pic>
      <p:sp>
        <p:nvSpPr>
          <p:cNvPr id="151" name="Google Shape;151;p18"/>
          <p:cNvSpPr txBox="1"/>
          <p:nvPr>
            <p:ph idx="1" type="subTitle"/>
          </p:nvPr>
        </p:nvSpPr>
        <p:spPr>
          <a:xfrm>
            <a:off x="5142323" y="1935629"/>
            <a:ext cx="3668400" cy="357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sz="1800">
                <a:solidFill>
                  <a:schemeClr val="dk1"/>
                </a:solidFill>
                <a:latin typeface="Nunito SemiBold"/>
                <a:ea typeface="Nunito SemiBold"/>
                <a:cs typeface="Nunito SemiBold"/>
                <a:sym typeface="Nunito SemiBold"/>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52" name="Google Shape;152;p18"/>
          <p:cNvSpPr txBox="1"/>
          <p:nvPr/>
        </p:nvSpPr>
        <p:spPr>
          <a:xfrm>
            <a:off x="6277661" y="4944045"/>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700">
                <a:solidFill>
                  <a:schemeClr val="dk1"/>
                </a:solidFill>
                <a:latin typeface="Nunito"/>
                <a:ea typeface="Nunito"/>
                <a:cs typeface="Nunito"/>
                <a:sym typeface="Nunito"/>
              </a:rPr>
              <a:t>© 2019 KOKO Networks Limited – Proprietary &amp; Confidential </a:t>
            </a:r>
            <a:endParaRPr sz="100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1_Blank slide">
    <p:spTree>
      <p:nvGrpSpPr>
        <p:cNvPr id="153" name="Shape 153"/>
        <p:cNvGrpSpPr/>
        <p:nvPr/>
      </p:nvGrpSpPr>
      <p:grpSpPr>
        <a:xfrm>
          <a:off x="0" y="0"/>
          <a:ext cx="0" cy="0"/>
          <a:chOff x="0" y="0"/>
          <a:chExt cx="0" cy="0"/>
        </a:xfrm>
      </p:grpSpPr>
      <p:pic>
        <p:nvPicPr>
          <p:cNvPr descr="Image" id="154" name="Google Shape;154;p19"/>
          <p:cNvPicPr preferRelativeResize="0"/>
          <p:nvPr/>
        </p:nvPicPr>
        <p:blipFill rotWithShape="1">
          <a:blip r:embed="rId2">
            <a:alphaModFix amt="71750"/>
          </a:blip>
          <a:srcRect b="0" l="0" r="0" t="0"/>
          <a:stretch/>
        </p:blipFill>
        <p:spPr>
          <a:xfrm>
            <a:off x="-1" y="1"/>
            <a:ext cx="900113" cy="707230"/>
          </a:xfrm>
          <a:prstGeom prst="rect">
            <a:avLst/>
          </a:prstGeom>
          <a:noFill/>
          <a:ln>
            <a:noFill/>
          </a:ln>
        </p:spPr>
      </p:pic>
      <p:pic>
        <p:nvPicPr>
          <p:cNvPr descr="Image" id="155" name="Google Shape;155;p19"/>
          <p:cNvPicPr preferRelativeResize="0"/>
          <p:nvPr/>
        </p:nvPicPr>
        <p:blipFill rotWithShape="1">
          <a:blip r:embed="rId3">
            <a:alphaModFix/>
          </a:blip>
          <a:srcRect b="0" l="0" r="0" t="0"/>
          <a:stretch/>
        </p:blipFill>
        <p:spPr>
          <a:xfrm>
            <a:off x="116348" y="113911"/>
            <a:ext cx="320113" cy="415110"/>
          </a:xfrm>
          <a:prstGeom prst="rect">
            <a:avLst/>
          </a:prstGeom>
          <a:noFill/>
          <a:ln>
            <a:noFill/>
          </a:ln>
        </p:spPr>
      </p:pic>
      <p:cxnSp>
        <p:nvCxnSpPr>
          <p:cNvPr id="156" name="Google Shape;156;p19"/>
          <p:cNvCxnSpPr/>
          <p:nvPr/>
        </p:nvCxnSpPr>
        <p:spPr>
          <a:xfrm>
            <a:off x="436460" y="697012"/>
            <a:ext cx="8168400" cy="0"/>
          </a:xfrm>
          <a:prstGeom prst="straightConnector1">
            <a:avLst/>
          </a:prstGeom>
          <a:noFill/>
          <a:ln cap="flat" cmpd="sng" w="19050">
            <a:solidFill>
              <a:srgbClr val="65D9F8"/>
            </a:solidFill>
            <a:prstDash val="solid"/>
            <a:miter lim="400000"/>
            <a:headEnd len="sm" w="sm" type="none"/>
            <a:tailEnd len="sm" w="sm" type="none"/>
          </a:ln>
        </p:spPr>
      </p:cxnSp>
      <p:cxnSp>
        <p:nvCxnSpPr>
          <p:cNvPr id="157" name="Google Shape;157;p19"/>
          <p:cNvCxnSpPr/>
          <p:nvPr/>
        </p:nvCxnSpPr>
        <p:spPr>
          <a:xfrm>
            <a:off x="436460" y="4757317"/>
            <a:ext cx="8168400" cy="10200"/>
          </a:xfrm>
          <a:prstGeom prst="straightConnector1">
            <a:avLst/>
          </a:prstGeom>
          <a:noFill/>
          <a:ln cap="flat" cmpd="sng" w="12700">
            <a:solidFill>
              <a:srgbClr val="000000"/>
            </a:solidFill>
            <a:prstDash val="solid"/>
            <a:miter lim="400000"/>
            <a:headEnd len="sm" w="sm" type="none"/>
            <a:tailEnd len="sm" w="sm" type="none"/>
          </a:ln>
        </p:spPr>
      </p:cxnSp>
      <p:pic>
        <p:nvPicPr>
          <p:cNvPr descr="Image" id="158" name="Google Shape;158;p19"/>
          <p:cNvPicPr preferRelativeResize="0"/>
          <p:nvPr/>
        </p:nvPicPr>
        <p:blipFill rotWithShape="1">
          <a:blip r:embed="rId4">
            <a:alphaModFix amt="71750"/>
          </a:blip>
          <a:srcRect b="0" l="0" r="0" t="0"/>
          <a:stretch/>
        </p:blipFill>
        <p:spPr>
          <a:xfrm rot="10800000">
            <a:off x="8604985" y="4757314"/>
            <a:ext cx="539013" cy="386183"/>
          </a:xfrm>
          <a:prstGeom prst="rect">
            <a:avLst/>
          </a:prstGeom>
          <a:noFill/>
          <a:ln>
            <a:noFill/>
          </a:ln>
        </p:spPr>
      </p:pic>
      <p:sp>
        <p:nvSpPr>
          <p:cNvPr id="159" name="Google Shape;159;p19"/>
          <p:cNvSpPr txBox="1"/>
          <p:nvPr/>
        </p:nvSpPr>
        <p:spPr>
          <a:xfrm>
            <a:off x="8707540" y="4848974"/>
            <a:ext cx="454800" cy="2769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3F3F3F"/>
              </a:buClr>
              <a:buSzPts val="1400"/>
              <a:buFont typeface="Nunito"/>
              <a:buNone/>
            </a:pPr>
            <a:r>
              <a:rPr b="0" i="0" lang="en" sz="1400" u="none" cap="none" strike="noStrike">
                <a:solidFill>
                  <a:srgbClr val="3F3F3F"/>
                </a:solidFill>
                <a:latin typeface="Nunito"/>
                <a:ea typeface="Nunito"/>
                <a:cs typeface="Nunito"/>
                <a:sym typeface="Nunito"/>
              </a:rPr>
              <a:t>&lt;#&gt;</a:t>
            </a:r>
            <a:endParaRPr b="0" i="0" sz="1400" u="none" cap="none" strike="noStrike">
              <a:solidFill>
                <a:srgbClr val="3F3F3F"/>
              </a:solidFill>
              <a:latin typeface="Nunito"/>
              <a:ea typeface="Nunito"/>
              <a:cs typeface="Nunito"/>
              <a:sym typeface="Nunito"/>
            </a:endParaRPr>
          </a:p>
        </p:txBody>
      </p:sp>
      <p:sp>
        <p:nvSpPr>
          <p:cNvPr id="160" name="Google Shape;160;p19"/>
          <p:cNvSpPr txBox="1"/>
          <p:nvPr>
            <p:ph type="title"/>
          </p:nvPr>
        </p:nvSpPr>
        <p:spPr>
          <a:xfrm>
            <a:off x="650774" y="292122"/>
            <a:ext cx="7954200" cy="415200"/>
          </a:xfrm>
          <a:prstGeom prst="rect">
            <a:avLst/>
          </a:prstGeom>
          <a:noFill/>
          <a:ln>
            <a:noFill/>
          </a:ln>
        </p:spPr>
        <p:txBody>
          <a:bodyPr anchorCtr="0" anchor="ctr" bIns="25700" lIns="51425" spcFirstLastPara="1" rIns="51425" wrap="square" tIns="25700">
            <a:noAutofit/>
          </a:bodyPr>
          <a:lstStyle>
            <a:lvl1pPr lvl="0" rtl="0" algn="l">
              <a:lnSpc>
                <a:spcPct val="90000"/>
              </a:lnSpc>
              <a:spcBef>
                <a:spcPts val="0"/>
              </a:spcBef>
              <a:spcAft>
                <a:spcPts val="0"/>
              </a:spcAft>
              <a:buClr>
                <a:schemeClr val="dk1"/>
              </a:buClr>
              <a:buSzPts val="800"/>
              <a:buFont typeface="Nunito SemiBold"/>
              <a:buNone/>
              <a:defRPr b="0" sz="2400">
                <a:latin typeface="Nunito SemiBold"/>
                <a:ea typeface="Nunito SemiBold"/>
                <a:cs typeface="Nunito SemiBold"/>
                <a:sym typeface="Nunito SemiBold"/>
              </a:defRPr>
            </a:lvl1pPr>
            <a:lvl2pPr lvl="1" rtl="0" algn="l">
              <a:lnSpc>
                <a:spcPct val="90000"/>
              </a:lnSpc>
              <a:spcBef>
                <a:spcPts val="0"/>
              </a:spcBef>
              <a:spcAft>
                <a:spcPts val="0"/>
              </a:spcAft>
              <a:buClr>
                <a:schemeClr val="dk1"/>
              </a:buClr>
              <a:buSzPts val="800"/>
              <a:buFont typeface="Calibri"/>
              <a:buNone/>
              <a:defRPr/>
            </a:lvl2pPr>
            <a:lvl3pPr lvl="2" rtl="0" algn="l">
              <a:lnSpc>
                <a:spcPct val="90000"/>
              </a:lnSpc>
              <a:spcBef>
                <a:spcPts val="0"/>
              </a:spcBef>
              <a:spcAft>
                <a:spcPts val="0"/>
              </a:spcAft>
              <a:buClr>
                <a:schemeClr val="dk1"/>
              </a:buClr>
              <a:buSzPts val="800"/>
              <a:buFont typeface="Calibri"/>
              <a:buNone/>
              <a:defRPr/>
            </a:lvl3pPr>
            <a:lvl4pPr lvl="3" rtl="0" algn="l">
              <a:lnSpc>
                <a:spcPct val="90000"/>
              </a:lnSpc>
              <a:spcBef>
                <a:spcPts val="0"/>
              </a:spcBef>
              <a:spcAft>
                <a:spcPts val="0"/>
              </a:spcAft>
              <a:buClr>
                <a:schemeClr val="dk1"/>
              </a:buClr>
              <a:buSzPts val="800"/>
              <a:buFont typeface="Calibri"/>
              <a:buNone/>
              <a:defRPr/>
            </a:lvl4pPr>
            <a:lvl5pPr lvl="4" rtl="0" algn="l">
              <a:lnSpc>
                <a:spcPct val="90000"/>
              </a:lnSpc>
              <a:spcBef>
                <a:spcPts val="0"/>
              </a:spcBef>
              <a:spcAft>
                <a:spcPts val="0"/>
              </a:spcAft>
              <a:buClr>
                <a:schemeClr val="dk1"/>
              </a:buClr>
              <a:buSzPts val="800"/>
              <a:buFont typeface="Calibri"/>
              <a:buNone/>
              <a:defRPr/>
            </a:lvl5pPr>
            <a:lvl6pPr lvl="5" rtl="0" algn="l">
              <a:lnSpc>
                <a:spcPct val="90000"/>
              </a:lnSpc>
              <a:spcBef>
                <a:spcPts val="0"/>
              </a:spcBef>
              <a:spcAft>
                <a:spcPts val="0"/>
              </a:spcAft>
              <a:buClr>
                <a:schemeClr val="dk1"/>
              </a:buClr>
              <a:buSzPts val="800"/>
              <a:buFont typeface="Calibri"/>
              <a:buNone/>
              <a:defRPr/>
            </a:lvl6pPr>
            <a:lvl7pPr lvl="6" rtl="0" algn="l">
              <a:lnSpc>
                <a:spcPct val="90000"/>
              </a:lnSpc>
              <a:spcBef>
                <a:spcPts val="0"/>
              </a:spcBef>
              <a:spcAft>
                <a:spcPts val="0"/>
              </a:spcAft>
              <a:buClr>
                <a:schemeClr val="dk1"/>
              </a:buClr>
              <a:buSzPts val="800"/>
              <a:buFont typeface="Calibri"/>
              <a:buNone/>
              <a:defRPr/>
            </a:lvl7pPr>
            <a:lvl8pPr lvl="7" rtl="0" algn="l">
              <a:lnSpc>
                <a:spcPct val="90000"/>
              </a:lnSpc>
              <a:spcBef>
                <a:spcPts val="0"/>
              </a:spcBef>
              <a:spcAft>
                <a:spcPts val="0"/>
              </a:spcAft>
              <a:buClr>
                <a:schemeClr val="dk1"/>
              </a:buClr>
              <a:buSzPts val="800"/>
              <a:buFont typeface="Calibri"/>
              <a:buNone/>
              <a:defRPr/>
            </a:lvl8pPr>
            <a:lvl9pPr lvl="8" rtl="0" algn="l">
              <a:lnSpc>
                <a:spcPct val="90000"/>
              </a:lnSpc>
              <a:spcBef>
                <a:spcPts val="0"/>
              </a:spcBef>
              <a:spcAft>
                <a:spcPts val="0"/>
              </a:spcAft>
              <a:buClr>
                <a:schemeClr val="dk1"/>
              </a:buClr>
              <a:buSzPts val="800"/>
              <a:buFont typeface="Calibri"/>
              <a:buNone/>
              <a:defRPr/>
            </a:lvl9pPr>
          </a:lstStyle>
          <a:p/>
        </p:txBody>
      </p:sp>
      <p:sp>
        <p:nvSpPr>
          <p:cNvPr id="161" name="Google Shape;161;p19"/>
          <p:cNvSpPr txBox="1"/>
          <p:nvPr/>
        </p:nvSpPr>
        <p:spPr>
          <a:xfrm>
            <a:off x="360947" y="4886524"/>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Clr>
                <a:schemeClr val="dk1"/>
              </a:buClr>
              <a:buSzPts val="800"/>
              <a:buFont typeface="Nunito"/>
              <a:buNone/>
            </a:pPr>
            <a:r>
              <a:rPr b="0" i="0" lang="en" sz="700" u="none" cap="none" strike="noStrike">
                <a:solidFill>
                  <a:schemeClr val="dk1"/>
                </a:solidFill>
                <a:latin typeface="Nunito"/>
                <a:ea typeface="Nunito"/>
                <a:cs typeface="Nunito"/>
                <a:sym typeface="Nunito"/>
              </a:rPr>
              <a:t>© 2019 KOKO Networks Limited – Proprietary &amp; Confidential </a:t>
            </a:r>
            <a:endParaRPr b="0" i="0" sz="700" u="none" cap="none" strike="noStrike">
              <a:solidFill>
                <a:schemeClr val="dk1"/>
              </a:solidFill>
              <a:latin typeface="Nunito"/>
              <a:ea typeface="Nunito"/>
              <a:cs typeface="Nunito"/>
              <a:sym typeface="Nunito"/>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1_Section break 4">
    <p:spTree>
      <p:nvGrpSpPr>
        <p:cNvPr id="162" name="Shape 162"/>
        <p:cNvGrpSpPr/>
        <p:nvPr/>
      </p:nvGrpSpPr>
      <p:grpSpPr>
        <a:xfrm>
          <a:off x="0" y="0"/>
          <a:ext cx="0" cy="0"/>
          <a:chOff x="0" y="0"/>
          <a:chExt cx="0" cy="0"/>
        </a:xfrm>
      </p:grpSpPr>
      <p:pic>
        <p:nvPicPr>
          <p:cNvPr id="163" name="Google Shape;163;p20"/>
          <p:cNvPicPr preferRelativeResize="0"/>
          <p:nvPr/>
        </p:nvPicPr>
        <p:blipFill rotWithShape="1">
          <a:blip r:embed="rId2">
            <a:alphaModFix/>
          </a:blip>
          <a:srcRect b="0" l="0" r="0" t="0"/>
          <a:stretch/>
        </p:blipFill>
        <p:spPr>
          <a:xfrm>
            <a:off x="-1" y="-1"/>
            <a:ext cx="9144000" cy="5143500"/>
          </a:xfrm>
          <a:prstGeom prst="rect">
            <a:avLst/>
          </a:prstGeom>
          <a:noFill/>
          <a:ln>
            <a:noFill/>
          </a:ln>
        </p:spPr>
      </p:pic>
      <p:cxnSp>
        <p:nvCxnSpPr>
          <p:cNvPr id="164" name="Google Shape;164;p20"/>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65" name="Google Shape;165;p20"/>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166" name="Google Shape;166;p20"/>
          <p:cNvSpPr txBox="1"/>
          <p:nvPr>
            <p:ph type="title"/>
          </p:nvPr>
        </p:nvSpPr>
        <p:spPr>
          <a:xfrm>
            <a:off x="5055394" y="2253816"/>
            <a:ext cx="3822000" cy="559800"/>
          </a:xfrm>
          <a:prstGeom prst="rect">
            <a:avLst/>
          </a:prstGeom>
          <a:noFill/>
          <a:ln>
            <a:noFill/>
          </a:ln>
        </p:spPr>
        <p:txBody>
          <a:bodyPr anchorCtr="0" anchor="ctr" bIns="25700" lIns="51425" spcFirstLastPara="1" rIns="51425" wrap="square" tIns="25700">
            <a:noAutofit/>
          </a:bodyPr>
          <a:lstStyle>
            <a:lvl1pPr lvl="0" rtl="0" algn="l">
              <a:lnSpc>
                <a:spcPct val="90000"/>
              </a:lnSpc>
              <a:spcBef>
                <a:spcPts val="0"/>
              </a:spcBef>
              <a:spcAft>
                <a:spcPts val="0"/>
              </a:spcAft>
              <a:buClr>
                <a:schemeClr val="dk1"/>
              </a:buClr>
              <a:buSzPts val="800"/>
              <a:buFont typeface="Nunito SemiBold"/>
              <a:buNone/>
              <a:defRPr b="0" sz="2700">
                <a:latin typeface="Nunito SemiBold"/>
                <a:ea typeface="Nunito SemiBold"/>
                <a:cs typeface="Nunito SemiBold"/>
                <a:sym typeface="Nunito SemiBold"/>
              </a:defRPr>
            </a:lvl1pPr>
            <a:lvl2pPr lvl="1" rtl="0" algn="l">
              <a:lnSpc>
                <a:spcPct val="90000"/>
              </a:lnSpc>
              <a:spcBef>
                <a:spcPts val="0"/>
              </a:spcBef>
              <a:spcAft>
                <a:spcPts val="0"/>
              </a:spcAft>
              <a:buClr>
                <a:schemeClr val="dk1"/>
              </a:buClr>
              <a:buSzPts val="800"/>
              <a:buFont typeface="Calibri"/>
              <a:buNone/>
              <a:defRPr/>
            </a:lvl2pPr>
            <a:lvl3pPr lvl="2" rtl="0" algn="l">
              <a:lnSpc>
                <a:spcPct val="90000"/>
              </a:lnSpc>
              <a:spcBef>
                <a:spcPts val="0"/>
              </a:spcBef>
              <a:spcAft>
                <a:spcPts val="0"/>
              </a:spcAft>
              <a:buClr>
                <a:schemeClr val="dk1"/>
              </a:buClr>
              <a:buSzPts val="800"/>
              <a:buFont typeface="Calibri"/>
              <a:buNone/>
              <a:defRPr/>
            </a:lvl3pPr>
            <a:lvl4pPr lvl="3" rtl="0" algn="l">
              <a:lnSpc>
                <a:spcPct val="90000"/>
              </a:lnSpc>
              <a:spcBef>
                <a:spcPts val="0"/>
              </a:spcBef>
              <a:spcAft>
                <a:spcPts val="0"/>
              </a:spcAft>
              <a:buClr>
                <a:schemeClr val="dk1"/>
              </a:buClr>
              <a:buSzPts val="800"/>
              <a:buFont typeface="Calibri"/>
              <a:buNone/>
              <a:defRPr/>
            </a:lvl4pPr>
            <a:lvl5pPr lvl="4" rtl="0" algn="l">
              <a:lnSpc>
                <a:spcPct val="90000"/>
              </a:lnSpc>
              <a:spcBef>
                <a:spcPts val="0"/>
              </a:spcBef>
              <a:spcAft>
                <a:spcPts val="0"/>
              </a:spcAft>
              <a:buClr>
                <a:schemeClr val="dk1"/>
              </a:buClr>
              <a:buSzPts val="800"/>
              <a:buFont typeface="Calibri"/>
              <a:buNone/>
              <a:defRPr/>
            </a:lvl5pPr>
            <a:lvl6pPr lvl="5" rtl="0" algn="l">
              <a:lnSpc>
                <a:spcPct val="90000"/>
              </a:lnSpc>
              <a:spcBef>
                <a:spcPts val="0"/>
              </a:spcBef>
              <a:spcAft>
                <a:spcPts val="0"/>
              </a:spcAft>
              <a:buClr>
                <a:schemeClr val="dk1"/>
              </a:buClr>
              <a:buSzPts val="800"/>
              <a:buFont typeface="Calibri"/>
              <a:buNone/>
              <a:defRPr/>
            </a:lvl6pPr>
            <a:lvl7pPr lvl="6" rtl="0" algn="l">
              <a:lnSpc>
                <a:spcPct val="90000"/>
              </a:lnSpc>
              <a:spcBef>
                <a:spcPts val="0"/>
              </a:spcBef>
              <a:spcAft>
                <a:spcPts val="0"/>
              </a:spcAft>
              <a:buClr>
                <a:schemeClr val="dk1"/>
              </a:buClr>
              <a:buSzPts val="800"/>
              <a:buFont typeface="Calibri"/>
              <a:buNone/>
              <a:defRPr/>
            </a:lvl7pPr>
            <a:lvl8pPr lvl="7" rtl="0" algn="l">
              <a:lnSpc>
                <a:spcPct val="90000"/>
              </a:lnSpc>
              <a:spcBef>
                <a:spcPts val="0"/>
              </a:spcBef>
              <a:spcAft>
                <a:spcPts val="0"/>
              </a:spcAft>
              <a:buClr>
                <a:schemeClr val="dk1"/>
              </a:buClr>
              <a:buSzPts val="800"/>
              <a:buFont typeface="Calibri"/>
              <a:buNone/>
              <a:defRPr/>
            </a:lvl8pPr>
            <a:lvl9pPr lvl="8" rtl="0" algn="l">
              <a:lnSpc>
                <a:spcPct val="90000"/>
              </a:lnSpc>
              <a:spcBef>
                <a:spcPts val="0"/>
              </a:spcBef>
              <a:spcAft>
                <a:spcPts val="0"/>
              </a:spcAft>
              <a:buClr>
                <a:schemeClr val="dk1"/>
              </a:buClr>
              <a:buSzPts val="800"/>
              <a:buFont typeface="Calibri"/>
              <a:buNone/>
              <a:defRPr/>
            </a:lvl9pPr>
          </a:lstStyle>
          <a:p/>
        </p:txBody>
      </p:sp>
      <p:sp>
        <p:nvSpPr>
          <p:cNvPr id="167" name="Google Shape;167;p20"/>
          <p:cNvSpPr txBox="1"/>
          <p:nvPr>
            <p:ph idx="1" type="subTitle"/>
          </p:nvPr>
        </p:nvSpPr>
        <p:spPr>
          <a:xfrm>
            <a:off x="5055393" y="2859727"/>
            <a:ext cx="3822000" cy="559800"/>
          </a:xfrm>
          <a:prstGeom prst="rect">
            <a:avLst/>
          </a:prstGeom>
          <a:noFill/>
          <a:ln>
            <a:noFill/>
          </a:ln>
        </p:spPr>
        <p:txBody>
          <a:bodyPr anchorCtr="0" anchor="t" bIns="25700" lIns="51425" spcFirstLastPara="1" rIns="51425" wrap="square" tIns="25700">
            <a:noAutofit/>
          </a:bodyPr>
          <a:lstStyle>
            <a:lvl1pPr lvl="0" rtl="0" algn="l">
              <a:lnSpc>
                <a:spcPct val="90000"/>
              </a:lnSpc>
              <a:spcBef>
                <a:spcPts val="800"/>
              </a:spcBef>
              <a:spcAft>
                <a:spcPts val="0"/>
              </a:spcAft>
              <a:buClr>
                <a:schemeClr val="dk1"/>
              </a:buClr>
              <a:buSzPts val="14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100"/>
              <a:buNone/>
              <a:defRPr sz="1500"/>
            </a:lvl2pPr>
            <a:lvl3pPr lvl="2" rtl="0" algn="ctr">
              <a:lnSpc>
                <a:spcPct val="90000"/>
              </a:lnSpc>
              <a:spcBef>
                <a:spcPts val="400"/>
              </a:spcBef>
              <a:spcAft>
                <a:spcPts val="0"/>
              </a:spcAft>
              <a:buClr>
                <a:schemeClr val="dk1"/>
              </a:buClr>
              <a:buSzPts val="1100"/>
              <a:buNone/>
              <a:defRPr sz="1400"/>
            </a:lvl3pPr>
            <a:lvl4pPr lvl="3" rtl="0" algn="ctr">
              <a:lnSpc>
                <a:spcPct val="90000"/>
              </a:lnSpc>
              <a:spcBef>
                <a:spcPts val="400"/>
              </a:spcBef>
              <a:spcAft>
                <a:spcPts val="0"/>
              </a:spcAft>
              <a:buClr>
                <a:schemeClr val="dk1"/>
              </a:buClr>
              <a:buSzPts val="900"/>
              <a:buNone/>
              <a:defRPr sz="1200"/>
            </a:lvl4pPr>
            <a:lvl5pPr lvl="4" rtl="0" algn="ctr">
              <a:lnSpc>
                <a:spcPct val="90000"/>
              </a:lnSpc>
              <a:spcBef>
                <a:spcPts val="400"/>
              </a:spcBef>
              <a:spcAft>
                <a:spcPts val="0"/>
              </a:spcAft>
              <a:buClr>
                <a:schemeClr val="dk1"/>
              </a:buClr>
              <a:buSzPts val="900"/>
              <a:buNone/>
              <a:defRPr sz="1200"/>
            </a:lvl5pPr>
            <a:lvl6pPr lvl="5" rtl="0" algn="ctr">
              <a:lnSpc>
                <a:spcPct val="90000"/>
              </a:lnSpc>
              <a:spcBef>
                <a:spcPts val="400"/>
              </a:spcBef>
              <a:spcAft>
                <a:spcPts val="0"/>
              </a:spcAft>
              <a:buClr>
                <a:schemeClr val="dk1"/>
              </a:buClr>
              <a:buSzPts val="900"/>
              <a:buNone/>
              <a:defRPr sz="1200"/>
            </a:lvl6pPr>
            <a:lvl7pPr lvl="6" rtl="0" algn="ctr">
              <a:lnSpc>
                <a:spcPct val="90000"/>
              </a:lnSpc>
              <a:spcBef>
                <a:spcPts val="400"/>
              </a:spcBef>
              <a:spcAft>
                <a:spcPts val="0"/>
              </a:spcAft>
              <a:buClr>
                <a:schemeClr val="dk1"/>
              </a:buClr>
              <a:buSzPts val="900"/>
              <a:buNone/>
              <a:defRPr sz="1200"/>
            </a:lvl7pPr>
            <a:lvl8pPr lvl="7" rtl="0" algn="ctr">
              <a:lnSpc>
                <a:spcPct val="90000"/>
              </a:lnSpc>
              <a:spcBef>
                <a:spcPts val="400"/>
              </a:spcBef>
              <a:spcAft>
                <a:spcPts val="0"/>
              </a:spcAft>
              <a:buClr>
                <a:schemeClr val="dk1"/>
              </a:buClr>
              <a:buSzPts val="900"/>
              <a:buNone/>
              <a:defRPr sz="1200"/>
            </a:lvl8pPr>
            <a:lvl9pPr lvl="8" rtl="0" algn="ctr">
              <a:lnSpc>
                <a:spcPct val="90000"/>
              </a:lnSpc>
              <a:spcBef>
                <a:spcPts val="400"/>
              </a:spcBef>
              <a:spcAft>
                <a:spcPts val="0"/>
              </a:spcAft>
              <a:buClr>
                <a:schemeClr val="dk1"/>
              </a:buClr>
              <a:buSzPts val="900"/>
              <a:buNone/>
              <a:defRPr sz="1200"/>
            </a:lvl9pPr>
          </a:lstStyle>
          <a:p/>
        </p:txBody>
      </p:sp>
      <p:sp>
        <p:nvSpPr>
          <p:cNvPr id="168" name="Google Shape;168;p20"/>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Clr>
                <a:schemeClr val="lt1"/>
              </a:buClr>
              <a:buSzPts val="800"/>
              <a:buFont typeface="Nunito"/>
              <a:buNone/>
            </a:pPr>
            <a:r>
              <a:rPr b="0" i="0" lang="en" sz="700" u="none" cap="none" strike="noStrike">
                <a:solidFill>
                  <a:schemeClr val="lt1"/>
                </a:solidFill>
                <a:latin typeface="Nunito"/>
                <a:ea typeface="Nunito"/>
                <a:cs typeface="Nunito"/>
                <a:sym typeface="Nunito"/>
              </a:rPr>
              <a:t>© 2019 KOKO Networks Limited – Proprietary &amp; Confidential </a:t>
            </a:r>
            <a:endParaRPr b="0" i="0" sz="700" u="none" cap="none" strike="noStrike">
              <a:solidFill>
                <a:schemeClr val="lt1"/>
              </a:solidFill>
              <a:latin typeface="Nunito"/>
              <a:ea typeface="Nunito"/>
              <a:cs typeface="Nunito"/>
              <a:sym typeface="Nunito"/>
            </a:endParaRPr>
          </a:p>
        </p:txBody>
      </p:sp>
      <p:pic>
        <p:nvPicPr>
          <p:cNvPr descr="Image" id="169" name="Google Shape;169;p20"/>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18" name="Shape 18"/>
        <p:cNvGrpSpPr/>
        <p:nvPr/>
      </p:nvGrpSpPr>
      <p:grpSpPr>
        <a:xfrm>
          <a:off x="0" y="0"/>
          <a:ext cx="0" cy="0"/>
          <a:chOff x="0" y="0"/>
          <a:chExt cx="0" cy="0"/>
        </a:xfrm>
      </p:grpSpPr>
      <p:pic>
        <p:nvPicPr>
          <p:cNvPr descr="Image" id="19" name="Google Shape;19;p3"/>
          <p:cNvPicPr preferRelativeResize="0"/>
          <p:nvPr/>
        </p:nvPicPr>
        <p:blipFill rotWithShape="1">
          <a:blip r:embed="rId2">
            <a:alphaModFix/>
          </a:blip>
          <a:srcRect b="0" l="0" r="0" t="0"/>
          <a:stretch/>
        </p:blipFill>
        <p:spPr>
          <a:xfrm rot="10800000">
            <a:off x="8645042" y="4800600"/>
            <a:ext cx="505191" cy="342900"/>
          </a:xfrm>
          <a:prstGeom prst="rect">
            <a:avLst/>
          </a:prstGeom>
          <a:noFill/>
          <a:ln>
            <a:noFill/>
          </a:ln>
        </p:spPr>
      </p:pic>
      <p:pic>
        <p:nvPicPr>
          <p:cNvPr descr="Image" id="20" name="Google Shape;20;p3"/>
          <p:cNvPicPr preferRelativeResize="0"/>
          <p:nvPr/>
        </p:nvPicPr>
        <p:blipFill rotWithShape="1">
          <a:blip r:embed="rId3">
            <a:alphaModFix/>
          </a:blip>
          <a:srcRect b="0" l="0" r="0" t="0"/>
          <a:stretch/>
        </p:blipFill>
        <p:spPr>
          <a:xfrm>
            <a:off x="-1" y="1"/>
            <a:ext cx="900113" cy="707231"/>
          </a:xfrm>
          <a:prstGeom prst="rect">
            <a:avLst/>
          </a:prstGeom>
          <a:noFill/>
          <a:ln>
            <a:noFill/>
          </a:ln>
        </p:spPr>
      </p:pic>
      <p:pic>
        <p:nvPicPr>
          <p:cNvPr descr="Image" id="21" name="Google Shape;21;p3"/>
          <p:cNvPicPr preferRelativeResize="0"/>
          <p:nvPr/>
        </p:nvPicPr>
        <p:blipFill rotWithShape="1">
          <a:blip r:embed="rId4">
            <a:alphaModFix/>
          </a:blip>
          <a:srcRect b="0" l="0" r="0" t="0"/>
          <a:stretch/>
        </p:blipFill>
        <p:spPr>
          <a:xfrm>
            <a:off x="116347" y="113911"/>
            <a:ext cx="320114" cy="415110"/>
          </a:xfrm>
          <a:prstGeom prst="rect">
            <a:avLst/>
          </a:prstGeom>
          <a:noFill/>
          <a:ln>
            <a:noFill/>
          </a:ln>
        </p:spPr>
      </p:pic>
      <p:cxnSp>
        <p:nvCxnSpPr>
          <p:cNvPr id="22" name="Google Shape;22;p3"/>
          <p:cNvCxnSpPr/>
          <p:nvPr/>
        </p:nvCxnSpPr>
        <p:spPr>
          <a:xfrm>
            <a:off x="0" y="703247"/>
            <a:ext cx="9150300" cy="0"/>
          </a:xfrm>
          <a:prstGeom prst="straightConnector1">
            <a:avLst/>
          </a:prstGeom>
          <a:noFill/>
          <a:ln cap="flat" cmpd="sng" w="19050">
            <a:solidFill>
              <a:srgbClr val="65D9F8"/>
            </a:solidFill>
            <a:prstDash val="solid"/>
            <a:miter lim="400000"/>
            <a:headEnd len="sm" w="sm" type="none"/>
            <a:tailEnd len="sm" w="sm" type="none"/>
          </a:ln>
        </p:spPr>
      </p:cxnSp>
      <p:sp>
        <p:nvSpPr>
          <p:cNvPr id="23" name="Google Shape;23;p3"/>
          <p:cNvSpPr txBox="1"/>
          <p:nvPr>
            <p:ph type="title"/>
          </p:nvPr>
        </p:nvSpPr>
        <p:spPr>
          <a:xfrm>
            <a:off x="900113" y="68582"/>
            <a:ext cx="7899900" cy="5880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4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24" name="Google Shape;24;p3"/>
          <p:cNvSpPr txBox="1"/>
          <p:nvPr/>
        </p:nvSpPr>
        <p:spPr>
          <a:xfrm>
            <a:off x="0" y="4952691"/>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700" u="none" cap="none" strike="noStrike">
                <a:solidFill>
                  <a:schemeClr val="dk1"/>
                </a:solidFill>
                <a:latin typeface="Nunito"/>
                <a:ea typeface="Nunito"/>
                <a:cs typeface="Nunito"/>
                <a:sym typeface="Nunito"/>
              </a:rPr>
              <a:t>© 2019 KOKO Networks Limited – Proprietary &amp; Confidential </a:t>
            </a:r>
            <a:endParaRPr sz="1000"/>
          </a:p>
        </p:txBody>
      </p:sp>
      <p:sp>
        <p:nvSpPr>
          <p:cNvPr id="25" name="Google Shape;25;p3"/>
          <p:cNvSpPr txBox="1"/>
          <p:nvPr>
            <p:ph idx="1" type="subTitle"/>
          </p:nvPr>
        </p:nvSpPr>
        <p:spPr>
          <a:xfrm>
            <a:off x="344043" y="999353"/>
            <a:ext cx="8455800" cy="36390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100"/>
              <a:buFont typeface="Arial"/>
              <a:buChar char="•"/>
              <a:defRPr b="0" sz="2100">
                <a:solidFill>
                  <a:schemeClr val="dk1"/>
                </a:solidFill>
                <a:latin typeface="Nunito"/>
                <a:ea typeface="Nunito"/>
                <a:cs typeface="Nunito"/>
                <a:sym typeface="Nunito"/>
              </a:defRPr>
            </a:lvl1pPr>
            <a:lvl2pPr lvl="1" marR="0" rtl="0" algn="l">
              <a:lnSpc>
                <a:spcPct val="90000"/>
              </a:lnSpc>
              <a:spcBef>
                <a:spcPts val="400"/>
              </a:spcBef>
              <a:spcAft>
                <a:spcPts val="0"/>
              </a:spcAft>
              <a:buClr>
                <a:schemeClr val="dk1"/>
              </a:buClr>
              <a:buSzPts val="1500"/>
              <a:buFont typeface="Arial"/>
              <a:buChar char="•"/>
              <a:defRPr sz="1500"/>
            </a:lvl2pPr>
            <a:lvl3pPr lvl="2" marR="0" rtl="0" algn="l">
              <a:lnSpc>
                <a:spcPct val="90000"/>
              </a:lnSpc>
              <a:spcBef>
                <a:spcPts val="400"/>
              </a:spcBef>
              <a:spcAft>
                <a:spcPts val="0"/>
              </a:spcAft>
              <a:buClr>
                <a:schemeClr val="dk1"/>
              </a:buClr>
              <a:buSzPts val="1400"/>
              <a:buFont typeface="Arial"/>
              <a:buChar char="•"/>
              <a:defRPr sz="1400"/>
            </a:lvl3pPr>
            <a:lvl4pPr lvl="3" marR="0" rtl="0" algn="l">
              <a:lnSpc>
                <a:spcPct val="90000"/>
              </a:lnSpc>
              <a:spcBef>
                <a:spcPts val="400"/>
              </a:spcBef>
              <a:spcAft>
                <a:spcPts val="0"/>
              </a:spcAft>
              <a:buClr>
                <a:schemeClr val="dk1"/>
              </a:buClr>
              <a:buSzPts val="1200"/>
              <a:buFont typeface="Arial"/>
              <a:buChar char="•"/>
              <a:defRPr sz="1200"/>
            </a:lvl4pPr>
            <a:lvl5pPr lvl="4" marR="0" rtl="0" algn="l">
              <a:lnSpc>
                <a:spcPct val="90000"/>
              </a:lnSpc>
              <a:spcBef>
                <a:spcPts val="400"/>
              </a:spcBef>
              <a:spcAft>
                <a:spcPts val="0"/>
              </a:spcAft>
              <a:buClr>
                <a:schemeClr val="dk1"/>
              </a:buClr>
              <a:buSzPts val="1200"/>
              <a:buFont typeface="Arial"/>
              <a:buChar char="•"/>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cxnSp>
        <p:nvCxnSpPr>
          <p:cNvPr id="26" name="Google Shape;26;p3"/>
          <p:cNvCxnSpPr/>
          <p:nvPr/>
        </p:nvCxnSpPr>
        <p:spPr>
          <a:xfrm>
            <a:off x="-1" y="4790417"/>
            <a:ext cx="9148500" cy="10200"/>
          </a:xfrm>
          <a:prstGeom prst="straightConnector1">
            <a:avLst/>
          </a:prstGeom>
          <a:noFill/>
          <a:ln cap="flat" cmpd="sng" w="12700">
            <a:solidFill>
              <a:srgbClr val="000000"/>
            </a:solidFill>
            <a:prstDash val="solid"/>
            <a:miter lim="400000"/>
            <a:headEnd len="sm" w="sm" type="none"/>
            <a:tailEnd len="sm" w="sm" type="none"/>
          </a:ln>
        </p:spPr>
      </p:cxnSp>
      <p:sp>
        <p:nvSpPr>
          <p:cNvPr id="27" name="Google Shape;27;p3"/>
          <p:cNvSpPr txBox="1"/>
          <p:nvPr>
            <p:ph idx="12" type="sldNum"/>
          </p:nvPr>
        </p:nvSpPr>
        <p:spPr>
          <a:xfrm>
            <a:off x="8799957" y="4810783"/>
            <a:ext cx="344100" cy="3327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0" name="Shape 170"/>
        <p:cNvGrpSpPr/>
        <p:nvPr/>
      </p:nvGrpSpPr>
      <p:grpSpPr>
        <a:xfrm>
          <a:off x="0" y="0"/>
          <a:ext cx="0" cy="0"/>
          <a:chOff x="0" y="0"/>
          <a:chExt cx="0" cy="0"/>
        </a:xfrm>
      </p:grpSpPr>
      <p:sp>
        <p:nvSpPr>
          <p:cNvPr id="171" name="Google Shape;171;p21"/>
          <p:cNvSpPr txBox="1"/>
          <p:nvPr>
            <p:ph type="ctrTitle"/>
          </p:nvPr>
        </p:nvSpPr>
        <p:spPr>
          <a:xfrm>
            <a:off x="311708" y="744575"/>
            <a:ext cx="8520600" cy="2052600"/>
          </a:xfrm>
          <a:prstGeom prst="rect">
            <a:avLst/>
          </a:prstGeom>
        </p:spPr>
        <p:txBody>
          <a:bodyPr anchorCtr="0" anchor="b" bIns="34275" lIns="68575" spcFirstLastPara="1" rIns="68575" wrap="square" tIns="3427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2" name="Google Shape;172;p21"/>
          <p:cNvSpPr txBox="1"/>
          <p:nvPr>
            <p:ph idx="1" type="subTitle"/>
          </p:nvPr>
        </p:nvSpPr>
        <p:spPr>
          <a:xfrm>
            <a:off x="311700" y="2834125"/>
            <a:ext cx="8520600" cy="792600"/>
          </a:xfrm>
          <a:prstGeom prst="rect">
            <a:avLst/>
          </a:prstGeom>
        </p:spPr>
        <p:txBody>
          <a:bodyPr anchorCtr="0" anchor="t" bIns="34275" lIns="68575" spcFirstLastPara="1" rIns="68575" wrap="square" tIns="34275">
            <a:noAutofit/>
          </a:bodyPr>
          <a:lstStyle>
            <a:lvl1pPr lvl="0" rtl="0" algn="ctr">
              <a:lnSpc>
                <a:spcPct val="100000"/>
              </a:lnSpc>
              <a:spcBef>
                <a:spcPts val="800"/>
              </a:spcBef>
              <a:spcAft>
                <a:spcPts val="0"/>
              </a:spcAft>
              <a:buSzPts val="2800"/>
              <a:buNone/>
              <a:defRPr sz="2800"/>
            </a:lvl1pPr>
            <a:lvl2pPr lvl="1" rtl="0" algn="ctr">
              <a:lnSpc>
                <a:spcPct val="100000"/>
              </a:lnSpc>
              <a:spcBef>
                <a:spcPts val="400"/>
              </a:spcBef>
              <a:spcAft>
                <a:spcPts val="0"/>
              </a:spcAft>
              <a:buSzPts val="2800"/>
              <a:buNone/>
              <a:defRPr sz="2800"/>
            </a:lvl2pPr>
            <a:lvl3pPr lvl="2" rtl="0" algn="ctr">
              <a:lnSpc>
                <a:spcPct val="100000"/>
              </a:lnSpc>
              <a:spcBef>
                <a:spcPts val="400"/>
              </a:spcBef>
              <a:spcAft>
                <a:spcPts val="0"/>
              </a:spcAft>
              <a:buSzPts val="2800"/>
              <a:buNone/>
              <a:defRPr sz="2800"/>
            </a:lvl3pPr>
            <a:lvl4pPr lvl="3" rtl="0" algn="ctr">
              <a:lnSpc>
                <a:spcPct val="100000"/>
              </a:lnSpc>
              <a:spcBef>
                <a:spcPts val="400"/>
              </a:spcBef>
              <a:spcAft>
                <a:spcPts val="0"/>
              </a:spcAft>
              <a:buSzPts val="2800"/>
              <a:buNone/>
              <a:defRPr sz="2800"/>
            </a:lvl4pPr>
            <a:lvl5pPr lvl="4" rtl="0" algn="ctr">
              <a:lnSpc>
                <a:spcPct val="100000"/>
              </a:lnSpc>
              <a:spcBef>
                <a:spcPts val="400"/>
              </a:spcBef>
              <a:spcAft>
                <a:spcPts val="0"/>
              </a:spcAft>
              <a:buSzPts val="2800"/>
              <a:buNone/>
              <a:defRPr sz="2800"/>
            </a:lvl5pPr>
            <a:lvl6pPr lvl="5" rtl="0" algn="ctr">
              <a:lnSpc>
                <a:spcPct val="100000"/>
              </a:lnSpc>
              <a:spcBef>
                <a:spcPts val="400"/>
              </a:spcBef>
              <a:spcAft>
                <a:spcPts val="0"/>
              </a:spcAft>
              <a:buSzPts val="2800"/>
              <a:buNone/>
              <a:defRPr sz="2800"/>
            </a:lvl6pPr>
            <a:lvl7pPr lvl="6" rtl="0" algn="ctr">
              <a:lnSpc>
                <a:spcPct val="100000"/>
              </a:lnSpc>
              <a:spcBef>
                <a:spcPts val="400"/>
              </a:spcBef>
              <a:spcAft>
                <a:spcPts val="0"/>
              </a:spcAft>
              <a:buSzPts val="2800"/>
              <a:buNone/>
              <a:defRPr sz="2800"/>
            </a:lvl7pPr>
            <a:lvl8pPr lvl="7" rtl="0" algn="ctr">
              <a:lnSpc>
                <a:spcPct val="100000"/>
              </a:lnSpc>
              <a:spcBef>
                <a:spcPts val="400"/>
              </a:spcBef>
              <a:spcAft>
                <a:spcPts val="0"/>
              </a:spcAft>
              <a:buSzPts val="2800"/>
              <a:buNone/>
              <a:defRPr sz="2800"/>
            </a:lvl8pPr>
            <a:lvl9pPr lvl="8" rtl="0" algn="ctr">
              <a:lnSpc>
                <a:spcPct val="100000"/>
              </a:lnSpc>
              <a:spcBef>
                <a:spcPts val="400"/>
              </a:spcBef>
              <a:spcAft>
                <a:spcPts val="0"/>
              </a:spcAft>
              <a:buSzPts val="2800"/>
              <a:buNone/>
              <a:defRPr sz="2800"/>
            </a:lvl9pPr>
          </a:lstStyle>
          <a:p/>
        </p:txBody>
      </p:sp>
      <p:sp>
        <p:nvSpPr>
          <p:cNvPr id="173" name="Google Shape;173;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28" name="Shape 28"/>
        <p:cNvGrpSpPr/>
        <p:nvPr/>
      </p:nvGrpSpPr>
      <p:grpSpPr>
        <a:xfrm>
          <a:off x="0" y="0"/>
          <a:ext cx="0" cy="0"/>
          <a:chOff x="0" y="0"/>
          <a:chExt cx="0" cy="0"/>
        </a:xfrm>
      </p:grpSpPr>
      <p:pic>
        <p:nvPicPr>
          <p:cNvPr id="29" name="Google Shape;29;p4"/>
          <p:cNvPicPr preferRelativeResize="0"/>
          <p:nvPr/>
        </p:nvPicPr>
        <p:blipFill rotWithShape="1">
          <a:blip r:embed="rId2">
            <a:alphaModFix/>
          </a:blip>
          <a:srcRect b="0" l="0" r="0" t="0"/>
          <a:stretch/>
        </p:blipFill>
        <p:spPr>
          <a:xfrm>
            <a:off x="0" y="0"/>
            <a:ext cx="9148466" cy="5143500"/>
          </a:xfrm>
          <a:prstGeom prst="rect">
            <a:avLst/>
          </a:prstGeom>
          <a:noFill/>
          <a:ln>
            <a:noFill/>
          </a:ln>
        </p:spPr>
      </p:pic>
      <p:pic>
        <p:nvPicPr>
          <p:cNvPr descr="Image" id="30" name="Google Shape;30;p4"/>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31" name="Google Shape;31;p4"/>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32" name="Google Shape;32;p4"/>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33" name="Google Shape;33;p4"/>
          <p:cNvSpPr txBox="1"/>
          <p:nvPr>
            <p:ph type="title"/>
          </p:nvPr>
        </p:nvSpPr>
        <p:spPr>
          <a:xfrm>
            <a:off x="5055394" y="2253815"/>
            <a:ext cx="3822000" cy="5598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34" name="Google Shape;34;p4"/>
          <p:cNvSpPr txBox="1"/>
          <p:nvPr>
            <p:ph idx="1" type="subTitle"/>
          </p:nvPr>
        </p:nvSpPr>
        <p:spPr>
          <a:xfrm>
            <a:off x="5055393" y="2859727"/>
            <a:ext cx="3822000" cy="5598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35" name="Google Shape;35;p4"/>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700" u="none" cap="none" strike="noStrike">
                <a:solidFill>
                  <a:schemeClr val="lt1"/>
                </a:solidFill>
                <a:latin typeface="Nunito"/>
                <a:ea typeface="Nunito"/>
                <a:cs typeface="Nunito"/>
                <a:sym typeface="Nunito"/>
              </a:rPr>
              <a:t>© 2019 KOKO Networks Limited – Proprietary &amp; Confidential </a:t>
            </a:r>
            <a:endParaRPr b="0" i="0" sz="7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36" name="Shape 36"/>
        <p:cNvGrpSpPr/>
        <p:nvPr/>
      </p:nvGrpSpPr>
      <p:grpSpPr>
        <a:xfrm>
          <a:off x="0" y="0"/>
          <a:ext cx="0" cy="0"/>
          <a:chOff x="0" y="0"/>
          <a:chExt cx="0" cy="0"/>
        </a:xfrm>
      </p:grpSpPr>
      <p:pic>
        <p:nvPicPr>
          <p:cNvPr id="37" name="Google Shape;37;p5"/>
          <p:cNvPicPr preferRelativeResize="0"/>
          <p:nvPr/>
        </p:nvPicPr>
        <p:blipFill rotWithShape="1">
          <a:blip r:embed="rId2">
            <a:alphaModFix/>
          </a:blip>
          <a:srcRect b="0" l="0" r="0" t="0"/>
          <a:stretch/>
        </p:blipFill>
        <p:spPr>
          <a:xfrm>
            <a:off x="0" y="0"/>
            <a:ext cx="9148395" cy="5143500"/>
          </a:xfrm>
          <a:prstGeom prst="rect">
            <a:avLst/>
          </a:prstGeom>
          <a:noFill/>
          <a:ln>
            <a:noFill/>
          </a:ln>
        </p:spPr>
      </p:pic>
      <p:pic>
        <p:nvPicPr>
          <p:cNvPr descr="Image" id="38" name="Google Shape;38;p5"/>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39" name="Google Shape;39;p5"/>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40" name="Google Shape;40;p5"/>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41" name="Google Shape;41;p5"/>
          <p:cNvSpPr txBox="1"/>
          <p:nvPr>
            <p:ph type="title"/>
          </p:nvPr>
        </p:nvSpPr>
        <p:spPr>
          <a:xfrm>
            <a:off x="5055394" y="2253815"/>
            <a:ext cx="3822000" cy="5598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42" name="Google Shape;42;p5"/>
          <p:cNvSpPr txBox="1"/>
          <p:nvPr>
            <p:ph idx="1" type="subTitle"/>
          </p:nvPr>
        </p:nvSpPr>
        <p:spPr>
          <a:xfrm>
            <a:off x="5055393" y="2859727"/>
            <a:ext cx="3822000" cy="5598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43" name="Google Shape;43;p5"/>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700" u="none" cap="none" strike="noStrike">
                <a:solidFill>
                  <a:schemeClr val="lt1"/>
                </a:solidFill>
                <a:latin typeface="Nunito"/>
                <a:ea typeface="Nunito"/>
                <a:cs typeface="Nunito"/>
                <a:sym typeface="Nunito"/>
              </a:rPr>
              <a:t>© 2019 KOKO Networks Limited – Proprietary &amp; Confidential </a:t>
            </a:r>
            <a:endParaRPr b="0" i="0" sz="7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44" name="Shape 44"/>
        <p:cNvGrpSpPr/>
        <p:nvPr/>
      </p:nvGrpSpPr>
      <p:grpSpPr>
        <a:xfrm>
          <a:off x="0" y="0"/>
          <a:ext cx="0" cy="0"/>
          <a:chOff x="0" y="0"/>
          <a:chExt cx="0" cy="0"/>
        </a:xfrm>
      </p:grpSpPr>
      <p:pic>
        <p:nvPicPr>
          <p:cNvPr id="45" name="Google Shape;45;p6"/>
          <p:cNvPicPr preferRelativeResize="0"/>
          <p:nvPr/>
        </p:nvPicPr>
        <p:blipFill rotWithShape="1">
          <a:blip r:embed="rId2">
            <a:alphaModFix/>
          </a:blip>
          <a:srcRect b="0" l="0" r="0" t="0"/>
          <a:stretch/>
        </p:blipFill>
        <p:spPr>
          <a:xfrm>
            <a:off x="0" y="2510"/>
            <a:ext cx="9144000" cy="5140989"/>
          </a:xfrm>
          <a:prstGeom prst="rect">
            <a:avLst/>
          </a:prstGeom>
          <a:noFill/>
          <a:ln>
            <a:noFill/>
          </a:ln>
        </p:spPr>
      </p:pic>
      <p:pic>
        <p:nvPicPr>
          <p:cNvPr descr="Image" id="46" name="Google Shape;46;p6"/>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47" name="Google Shape;47;p6"/>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48" name="Google Shape;48;p6"/>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49" name="Google Shape;49;p6"/>
          <p:cNvSpPr txBox="1"/>
          <p:nvPr>
            <p:ph type="title"/>
          </p:nvPr>
        </p:nvSpPr>
        <p:spPr>
          <a:xfrm>
            <a:off x="5055394" y="2253815"/>
            <a:ext cx="3822000" cy="5598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50" name="Google Shape;50;p6"/>
          <p:cNvSpPr txBox="1"/>
          <p:nvPr>
            <p:ph idx="1" type="subTitle"/>
          </p:nvPr>
        </p:nvSpPr>
        <p:spPr>
          <a:xfrm>
            <a:off x="5055393" y="2859727"/>
            <a:ext cx="3822000" cy="5598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51" name="Google Shape;51;p6"/>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700">
                <a:solidFill>
                  <a:schemeClr val="lt1"/>
                </a:solidFill>
                <a:latin typeface="Nunito"/>
                <a:ea typeface="Nunito"/>
                <a:cs typeface="Nunito"/>
                <a:sym typeface="Nunito"/>
              </a:rPr>
              <a:t>© 2019 KOKO Networks Limited – Proprietary &amp; Confidential </a:t>
            </a:r>
            <a:endParaRPr b="0" sz="700">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52" name="Shape 52"/>
        <p:cNvGrpSpPr/>
        <p:nvPr/>
      </p:nvGrpSpPr>
      <p:grpSpPr>
        <a:xfrm>
          <a:off x="0" y="0"/>
          <a:ext cx="0" cy="0"/>
          <a:chOff x="0" y="0"/>
          <a:chExt cx="0" cy="0"/>
        </a:xfrm>
      </p:grpSpPr>
      <p:pic>
        <p:nvPicPr>
          <p:cNvPr id="53" name="Google Shape;53;p7"/>
          <p:cNvPicPr preferRelativeResize="0"/>
          <p:nvPr/>
        </p:nvPicPr>
        <p:blipFill rotWithShape="1">
          <a:blip r:embed="rId2">
            <a:alphaModFix/>
          </a:blip>
          <a:srcRect b="0" l="0" r="0" t="0"/>
          <a:stretch/>
        </p:blipFill>
        <p:spPr>
          <a:xfrm>
            <a:off x="1" y="0"/>
            <a:ext cx="9148466" cy="5143500"/>
          </a:xfrm>
          <a:prstGeom prst="rect">
            <a:avLst/>
          </a:prstGeom>
          <a:noFill/>
          <a:ln>
            <a:noFill/>
          </a:ln>
        </p:spPr>
      </p:pic>
      <p:pic>
        <p:nvPicPr>
          <p:cNvPr descr="Image" id="54" name="Google Shape;54;p7"/>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55" name="Google Shape;55;p7"/>
          <p:cNvCxnSpPr/>
          <p:nvPr/>
        </p:nvCxnSpPr>
        <p:spPr>
          <a:xfrm>
            <a:off x="5133239" y="2061078"/>
            <a:ext cx="3658200" cy="0"/>
          </a:xfrm>
          <a:prstGeom prst="straightConnector1">
            <a:avLst/>
          </a:prstGeom>
          <a:noFill/>
          <a:ln cap="flat" cmpd="sng" w="12700">
            <a:solidFill>
              <a:srgbClr val="000000"/>
            </a:solidFill>
            <a:prstDash val="solid"/>
            <a:miter lim="400000"/>
            <a:headEnd len="sm" w="sm" type="none"/>
            <a:tailEnd len="sm" w="sm" type="none"/>
          </a:ln>
        </p:spPr>
      </p:cxnSp>
      <p:cxnSp>
        <p:nvCxnSpPr>
          <p:cNvPr id="56" name="Google Shape;56;p7"/>
          <p:cNvCxnSpPr/>
          <p:nvPr/>
        </p:nvCxnSpPr>
        <p:spPr>
          <a:xfrm>
            <a:off x="4163162" y="2061078"/>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57" name="Google Shape;57;p7"/>
          <p:cNvSpPr txBox="1"/>
          <p:nvPr>
            <p:ph idx="1" type="subTitle"/>
          </p:nvPr>
        </p:nvSpPr>
        <p:spPr>
          <a:xfrm>
            <a:off x="5464969" y="2302130"/>
            <a:ext cx="3326700" cy="26004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Font typeface="Arial"/>
              <a:buChar char="•"/>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58" name="Google Shape;58;p7"/>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700">
                <a:solidFill>
                  <a:schemeClr val="lt1"/>
                </a:solidFill>
                <a:latin typeface="Nunito"/>
                <a:ea typeface="Nunito"/>
                <a:cs typeface="Nunito"/>
                <a:sym typeface="Nunito"/>
              </a:rPr>
              <a:t>© 2019 KOKO Networks Limited – Proprietary &amp; Confidential </a:t>
            </a:r>
            <a:endParaRPr b="0" sz="700">
              <a:solidFill>
                <a:schemeClr val="lt1"/>
              </a:solidFill>
              <a:latin typeface="Nunito"/>
              <a:ea typeface="Nunito"/>
              <a:cs typeface="Nunito"/>
              <a:sym typeface="Nunito"/>
            </a:endParaRPr>
          </a:p>
        </p:txBody>
      </p:sp>
      <p:sp>
        <p:nvSpPr>
          <p:cNvPr id="59" name="Google Shape;59;p7"/>
          <p:cNvSpPr txBox="1"/>
          <p:nvPr/>
        </p:nvSpPr>
        <p:spPr>
          <a:xfrm>
            <a:off x="5464969" y="1591258"/>
            <a:ext cx="3107400" cy="515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lang="en" sz="2700">
                <a:solidFill>
                  <a:schemeClr val="dk1"/>
                </a:solidFill>
                <a:latin typeface="Nunito SemiBold"/>
                <a:ea typeface="Nunito SemiBold"/>
                <a:cs typeface="Nunito SemiBold"/>
                <a:sym typeface="Nunito SemiBold"/>
              </a:rPr>
              <a:t>Agenda</a:t>
            </a:r>
            <a:endParaRPr sz="110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60" name="Shape 60"/>
        <p:cNvGrpSpPr/>
        <p:nvPr/>
      </p:nvGrpSpPr>
      <p:grpSpPr>
        <a:xfrm>
          <a:off x="0" y="0"/>
          <a:ext cx="0" cy="0"/>
          <a:chOff x="0" y="0"/>
          <a:chExt cx="0" cy="0"/>
        </a:xfrm>
      </p:grpSpPr>
      <p:pic>
        <p:nvPicPr>
          <p:cNvPr id="61" name="Google Shape;61;p8"/>
          <p:cNvPicPr preferRelativeResize="0"/>
          <p:nvPr/>
        </p:nvPicPr>
        <p:blipFill rotWithShape="1">
          <a:blip r:embed="rId2">
            <a:alphaModFix/>
          </a:blip>
          <a:srcRect b="0" l="0" r="0" t="0"/>
          <a:stretch/>
        </p:blipFill>
        <p:spPr>
          <a:xfrm>
            <a:off x="1" y="0"/>
            <a:ext cx="9148464" cy="5143500"/>
          </a:xfrm>
          <a:prstGeom prst="rect">
            <a:avLst/>
          </a:prstGeom>
          <a:noFill/>
          <a:ln>
            <a:noFill/>
          </a:ln>
        </p:spPr>
      </p:pic>
      <p:pic>
        <p:nvPicPr>
          <p:cNvPr descr="Image" id="62" name="Google Shape;62;p8"/>
          <p:cNvPicPr preferRelativeResize="0"/>
          <p:nvPr/>
        </p:nvPicPr>
        <p:blipFill rotWithShape="1">
          <a:blip r:embed="rId3">
            <a:alphaModFix/>
          </a:blip>
          <a:srcRect b="0" l="0" r="0" t="0"/>
          <a:stretch/>
        </p:blipFill>
        <p:spPr>
          <a:xfrm>
            <a:off x="352424" y="211981"/>
            <a:ext cx="1425937" cy="1849097"/>
          </a:xfrm>
          <a:prstGeom prst="rect">
            <a:avLst/>
          </a:prstGeom>
          <a:noFill/>
          <a:ln>
            <a:noFill/>
          </a:ln>
        </p:spPr>
      </p:pic>
      <p:cxnSp>
        <p:nvCxnSpPr>
          <p:cNvPr id="63" name="Google Shape;63;p8"/>
          <p:cNvCxnSpPr/>
          <p:nvPr/>
        </p:nvCxnSpPr>
        <p:spPr>
          <a:xfrm>
            <a:off x="5133239" y="2061078"/>
            <a:ext cx="3658200" cy="0"/>
          </a:xfrm>
          <a:prstGeom prst="straightConnector1">
            <a:avLst/>
          </a:prstGeom>
          <a:noFill/>
          <a:ln cap="flat" cmpd="sng" w="12700">
            <a:solidFill>
              <a:srgbClr val="000000"/>
            </a:solidFill>
            <a:prstDash val="solid"/>
            <a:miter lim="400000"/>
            <a:headEnd len="sm" w="sm" type="none"/>
            <a:tailEnd len="sm" w="sm" type="none"/>
          </a:ln>
        </p:spPr>
      </p:cxnSp>
      <p:cxnSp>
        <p:nvCxnSpPr>
          <p:cNvPr id="64" name="Google Shape;64;p8"/>
          <p:cNvCxnSpPr/>
          <p:nvPr/>
        </p:nvCxnSpPr>
        <p:spPr>
          <a:xfrm>
            <a:off x="4163162" y="2061078"/>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65" name="Google Shape;65;p8"/>
          <p:cNvSpPr txBox="1"/>
          <p:nvPr>
            <p:ph idx="1" type="subTitle"/>
          </p:nvPr>
        </p:nvSpPr>
        <p:spPr>
          <a:xfrm>
            <a:off x="5464969" y="2302130"/>
            <a:ext cx="3326700" cy="26004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Font typeface="Arial"/>
              <a:buChar char="•"/>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66" name="Google Shape;66;p8"/>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700">
                <a:solidFill>
                  <a:schemeClr val="lt1"/>
                </a:solidFill>
                <a:latin typeface="Nunito"/>
                <a:ea typeface="Nunito"/>
                <a:cs typeface="Nunito"/>
                <a:sym typeface="Nunito"/>
              </a:rPr>
              <a:t>© 2019 KOKO Networks Limited – Proprietary &amp; Confidential </a:t>
            </a:r>
            <a:endParaRPr sz="1000"/>
          </a:p>
        </p:txBody>
      </p:sp>
      <p:sp>
        <p:nvSpPr>
          <p:cNvPr id="67" name="Google Shape;67;p8"/>
          <p:cNvSpPr txBox="1"/>
          <p:nvPr/>
        </p:nvSpPr>
        <p:spPr>
          <a:xfrm>
            <a:off x="5245894" y="1591258"/>
            <a:ext cx="3326700" cy="515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2700">
                <a:solidFill>
                  <a:schemeClr val="dk1"/>
                </a:solidFill>
                <a:latin typeface="Nunito SemiBold"/>
                <a:ea typeface="Nunito SemiBold"/>
                <a:cs typeface="Nunito SemiBold"/>
                <a:sym typeface="Nunito SemiBold"/>
              </a:rPr>
              <a:t>Table of Contents</a:t>
            </a:r>
            <a:endParaRPr sz="110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68" name="Shape 68"/>
        <p:cNvGrpSpPr/>
        <p:nvPr/>
      </p:nvGrpSpPr>
      <p:grpSpPr>
        <a:xfrm>
          <a:off x="0" y="0"/>
          <a:ext cx="0" cy="0"/>
          <a:chOff x="0" y="0"/>
          <a:chExt cx="0" cy="0"/>
        </a:xfrm>
      </p:grpSpPr>
      <p:pic>
        <p:nvPicPr>
          <p:cNvPr descr="Image" id="69" name="Google Shape;69;p9"/>
          <p:cNvPicPr preferRelativeResize="0"/>
          <p:nvPr/>
        </p:nvPicPr>
        <p:blipFill rotWithShape="1">
          <a:blip r:embed="rId2">
            <a:alphaModFix/>
          </a:blip>
          <a:srcRect b="0" l="0" r="0" t="0"/>
          <a:stretch/>
        </p:blipFill>
        <p:spPr>
          <a:xfrm>
            <a:off x="-1" y="1"/>
            <a:ext cx="900113" cy="707231"/>
          </a:xfrm>
          <a:prstGeom prst="rect">
            <a:avLst/>
          </a:prstGeom>
          <a:noFill/>
          <a:ln>
            <a:noFill/>
          </a:ln>
        </p:spPr>
      </p:pic>
      <p:pic>
        <p:nvPicPr>
          <p:cNvPr descr="Image" id="70" name="Google Shape;70;p9"/>
          <p:cNvPicPr preferRelativeResize="0"/>
          <p:nvPr/>
        </p:nvPicPr>
        <p:blipFill rotWithShape="1">
          <a:blip r:embed="rId3">
            <a:alphaModFix/>
          </a:blip>
          <a:srcRect b="0" l="0" r="0" t="0"/>
          <a:stretch/>
        </p:blipFill>
        <p:spPr>
          <a:xfrm>
            <a:off x="116347" y="113911"/>
            <a:ext cx="320114" cy="415110"/>
          </a:xfrm>
          <a:prstGeom prst="rect">
            <a:avLst/>
          </a:prstGeom>
          <a:noFill/>
          <a:ln>
            <a:noFill/>
          </a:ln>
        </p:spPr>
      </p:pic>
      <p:cxnSp>
        <p:nvCxnSpPr>
          <p:cNvPr id="71" name="Google Shape;71;p9"/>
          <p:cNvCxnSpPr/>
          <p:nvPr/>
        </p:nvCxnSpPr>
        <p:spPr>
          <a:xfrm>
            <a:off x="0" y="703247"/>
            <a:ext cx="9150300" cy="0"/>
          </a:xfrm>
          <a:prstGeom prst="straightConnector1">
            <a:avLst/>
          </a:prstGeom>
          <a:noFill/>
          <a:ln cap="flat" cmpd="sng" w="19050">
            <a:solidFill>
              <a:srgbClr val="65D9F8"/>
            </a:solidFill>
            <a:prstDash val="solid"/>
            <a:miter lim="400000"/>
            <a:headEnd len="sm" w="sm" type="none"/>
            <a:tailEnd len="sm" w="sm" type="none"/>
          </a:ln>
        </p:spPr>
      </p:cxnSp>
      <p:sp>
        <p:nvSpPr>
          <p:cNvPr id="72" name="Google Shape;72;p9"/>
          <p:cNvSpPr txBox="1"/>
          <p:nvPr>
            <p:ph type="title"/>
          </p:nvPr>
        </p:nvSpPr>
        <p:spPr>
          <a:xfrm>
            <a:off x="900113" y="68582"/>
            <a:ext cx="7899900" cy="5880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4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pic>
        <p:nvPicPr>
          <p:cNvPr descr="Image" id="73" name="Google Shape;73;p9"/>
          <p:cNvPicPr preferRelativeResize="0"/>
          <p:nvPr/>
        </p:nvPicPr>
        <p:blipFill rotWithShape="1">
          <a:blip r:embed="rId4">
            <a:alphaModFix/>
          </a:blip>
          <a:srcRect b="0" l="0" r="0" t="0"/>
          <a:stretch/>
        </p:blipFill>
        <p:spPr>
          <a:xfrm rot="10800000">
            <a:off x="8645042" y="4800600"/>
            <a:ext cx="505191" cy="342900"/>
          </a:xfrm>
          <a:prstGeom prst="rect">
            <a:avLst/>
          </a:prstGeom>
          <a:noFill/>
          <a:ln>
            <a:noFill/>
          </a:ln>
        </p:spPr>
      </p:pic>
      <p:sp>
        <p:nvSpPr>
          <p:cNvPr id="74" name="Google Shape;74;p9"/>
          <p:cNvSpPr txBox="1"/>
          <p:nvPr/>
        </p:nvSpPr>
        <p:spPr>
          <a:xfrm>
            <a:off x="-1" y="4952691"/>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700">
                <a:solidFill>
                  <a:schemeClr val="dk1"/>
                </a:solidFill>
                <a:latin typeface="Nunito"/>
                <a:ea typeface="Nunito"/>
                <a:cs typeface="Nunito"/>
                <a:sym typeface="Nunito"/>
              </a:rPr>
              <a:t>© 2019 KOKO Networks Limited – Proprietary &amp; Confidential </a:t>
            </a:r>
            <a:endParaRPr sz="1000"/>
          </a:p>
        </p:txBody>
      </p:sp>
      <p:cxnSp>
        <p:nvCxnSpPr>
          <p:cNvPr id="75" name="Google Shape;75;p9"/>
          <p:cNvCxnSpPr/>
          <p:nvPr/>
        </p:nvCxnSpPr>
        <p:spPr>
          <a:xfrm>
            <a:off x="-1" y="4790417"/>
            <a:ext cx="9148500" cy="10200"/>
          </a:xfrm>
          <a:prstGeom prst="straightConnector1">
            <a:avLst/>
          </a:prstGeom>
          <a:noFill/>
          <a:ln cap="flat" cmpd="sng" w="12700">
            <a:solidFill>
              <a:srgbClr val="000000"/>
            </a:solidFill>
            <a:prstDash val="solid"/>
            <a:miter lim="400000"/>
            <a:headEnd len="sm" w="sm" type="none"/>
            <a:tailEnd len="sm" w="sm" type="none"/>
          </a:ln>
        </p:spPr>
      </p:cxnSp>
      <p:sp>
        <p:nvSpPr>
          <p:cNvPr id="76" name="Google Shape;76;p9"/>
          <p:cNvSpPr txBox="1"/>
          <p:nvPr>
            <p:ph idx="12" type="sldNum"/>
          </p:nvPr>
        </p:nvSpPr>
        <p:spPr>
          <a:xfrm>
            <a:off x="8799957" y="4810783"/>
            <a:ext cx="344100" cy="3327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77" name="Shape 77"/>
        <p:cNvGrpSpPr/>
        <p:nvPr/>
      </p:nvGrpSpPr>
      <p:grpSpPr>
        <a:xfrm>
          <a:off x="0" y="0"/>
          <a:ext cx="0" cy="0"/>
          <a:chOff x="0" y="0"/>
          <a:chExt cx="0" cy="0"/>
        </a:xfrm>
      </p:grpSpPr>
      <p:pic>
        <p:nvPicPr>
          <p:cNvPr id="78" name="Google Shape;78;p10"/>
          <p:cNvPicPr preferRelativeResize="0"/>
          <p:nvPr/>
        </p:nvPicPr>
        <p:blipFill rotWithShape="1">
          <a:blip r:embed="rId2">
            <a:alphaModFix/>
          </a:blip>
          <a:srcRect b="0" l="0" r="0" t="0"/>
          <a:stretch/>
        </p:blipFill>
        <p:spPr>
          <a:xfrm>
            <a:off x="-1" y="2510"/>
            <a:ext cx="9144000" cy="5140989"/>
          </a:xfrm>
          <a:prstGeom prst="rect">
            <a:avLst/>
          </a:prstGeom>
          <a:noFill/>
          <a:ln>
            <a:noFill/>
          </a:ln>
        </p:spPr>
      </p:pic>
      <p:pic>
        <p:nvPicPr>
          <p:cNvPr descr="Image" id="79" name="Google Shape;79;p10"/>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80" name="Google Shape;80;p10"/>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81" name="Google Shape;81;p10"/>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82" name="Google Shape;82;p10"/>
          <p:cNvSpPr txBox="1"/>
          <p:nvPr>
            <p:ph type="title"/>
          </p:nvPr>
        </p:nvSpPr>
        <p:spPr>
          <a:xfrm>
            <a:off x="5055394" y="2253815"/>
            <a:ext cx="3822000" cy="5598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83" name="Google Shape;83;p10"/>
          <p:cNvSpPr txBox="1"/>
          <p:nvPr>
            <p:ph idx="1" type="subTitle"/>
          </p:nvPr>
        </p:nvSpPr>
        <p:spPr>
          <a:xfrm>
            <a:off x="5055393" y="2859727"/>
            <a:ext cx="3822000" cy="5598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84" name="Google Shape;84;p10"/>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700">
                <a:solidFill>
                  <a:schemeClr val="lt1"/>
                </a:solidFill>
                <a:latin typeface="Nunito"/>
                <a:ea typeface="Nunito"/>
                <a:cs typeface="Nunito"/>
                <a:sym typeface="Nunito"/>
              </a:rPr>
              <a:t>© 2019 KOKO Networks Limited – Proprietary &amp; Confidential </a:t>
            </a:r>
            <a:endParaRPr b="0" sz="700">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SzPts val="1100"/>
              <a:buNone/>
              <a:defRPr b="1" i="0" sz="3300" u="none" cap="none" strike="noStrike">
                <a:solidFill>
                  <a:schemeClr val="dk1"/>
                </a:solidFill>
                <a:latin typeface="Nunito"/>
                <a:ea typeface="Nunito"/>
                <a:cs typeface="Nunito"/>
                <a:sym typeface="Nunito"/>
              </a:defRPr>
            </a:lvl1pPr>
            <a:lvl2pPr lvl="1"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9pPr>
          </a:lstStyle>
          <a:p/>
        </p:txBody>
      </p:sp>
      <p:sp>
        <p:nvSpPr>
          <p:cNvPr id="7" name="Google Shape;7;p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Nunito"/>
                <a:ea typeface="Nunito"/>
                <a:cs typeface="Nunito"/>
                <a:sym typeface="Nunito"/>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unito"/>
                <a:ea typeface="Nunito"/>
                <a:cs typeface="Nunito"/>
                <a:sym typeface="Nunito"/>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unito"/>
                <a:ea typeface="Nunito"/>
                <a:cs typeface="Nunito"/>
                <a:sym typeface="Nunito"/>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unito"/>
                <a:ea typeface="Nunito"/>
                <a:cs typeface="Nunito"/>
                <a:sym typeface="Nunito"/>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drive.google.com/open?id=1Lv0ZaGj5XsK1yBdj6ySAC7kwKUi4yFt8z4w2Bj2QZC4"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drive.google.com/open?id=1ioYAcv33wUcXJUKVJ3vNKVYlnqS7ycFDUuhUPLQTMN4" TargetMode="External"/><Relationship Id="rId4" Type="http://schemas.openxmlformats.org/officeDocument/2006/relationships/hyperlink" Target="https://drive.google.com/a/kokonetworks.com/open?id=1lYSUjP0cxSt4Dv_gAwrdqopJGCBH9bn46tvc2wOmXw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2"/>
          <p:cNvSpPr txBox="1"/>
          <p:nvPr>
            <p:ph idx="1" type="subTitle"/>
          </p:nvPr>
        </p:nvSpPr>
        <p:spPr>
          <a:xfrm>
            <a:off x="4693443" y="2783527"/>
            <a:ext cx="4027200" cy="5598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Software Engineering, August 2019</a:t>
            </a:r>
            <a:endParaRPr/>
          </a:p>
        </p:txBody>
      </p:sp>
      <p:sp>
        <p:nvSpPr>
          <p:cNvPr id="179" name="Google Shape;179;p22"/>
          <p:cNvSpPr txBox="1"/>
          <p:nvPr>
            <p:ph type="title"/>
          </p:nvPr>
        </p:nvSpPr>
        <p:spPr>
          <a:xfrm>
            <a:off x="4194850" y="2053625"/>
            <a:ext cx="4973400" cy="5598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Performance management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1"/>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Note on scoring</a:t>
            </a:r>
            <a:endParaRPr/>
          </a:p>
        </p:txBody>
      </p:sp>
      <p:sp>
        <p:nvSpPr>
          <p:cNvPr id="237" name="Google Shape;237;p31"/>
          <p:cNvSpPr txBox="1"/>
          <p:nvPr>
            <p:ph idx="1" type="subTitle"/>
          </p:nvPr>
        </p:nvSpPr>
        <p:spPr>
          <a:xfrm>
            <a:off x="344043" y="846953"/>
            <a:ext cx="8455800" cy="36390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With respect to the scoring of the competencies, the following meanings apply</a:t>
            </a:r>
            <a:endParaRPr/>
          </a:p>
          <a:p>
            <a:pPr indent="-361950" lvl="0" marL="457200" marR="0" rtl="0" algn="l">
              <a:lnSpc>
                <a:spcPct val="90000"/>
              </a:lnSpc>
              <a:spcBef>
                <a:spcPts val="800"/>
              </a:spcBef>
              <a:spcAft>
                <a:spcPts val="0"/>
              </a:spcAft>
              <a:buSzPts val="2100"/>
              <a:buChar char="•"/>
            </a:pPr>
            <a:r>
              <a:rPr b="1" lang="en"/>
              <a:t>1 - Unsatisfactory:</a:t>
            </a:r>
            <a:r>
              <a:rPr lang="en"/>
              <a:t>  </a:t>
            </a:r>
            <a:r>
              <a:rPr i="1" lang="en"/>
              <a:t>Fails to adequately demonstrate most</a:t>
            </a:r>
            <a:r>
              <a:rPr lang="en"/>
              <a:t> of the expected behaviours </a:t>
            </a:r>
            <a:endParaRPr/>
          </a:p>
          <a:p>
            <a:pPr indent="-361950" lvl="0" marL="457200" marR="0" rtl="0" algn="l">
              <a:lnSpc>
                <a:spcPct val="90000"/>
              </a:lnSpc>
              <a:spcBef>
                <a:spcPts val="0"/>
              </a:spcBef>
              <a:spcAft>
                <a:spcPts val="0"/>
              </a:spcAft>
              <a:buSzPts val="2100"/>
              <a:buChar char="•"/>
            </a:pPr>
            <a:r>
              <a:rPr b="1" lang="en"/>
              <a:t>2 - Needs improvement:</a:t>
            </a:r>
            <a:r>
              <a:rPr lang="en"/>
              <a:t>  </a:t>
            </a:r>
            <a:r>
              <a:rPr i="1" lang="en"/>
              <a:t>Does not adequately demonstrate</a:t>
            </a:r>
            <a:r>
              <a:rPr lang="en"/>
              <a:t> some of the expected behaviours</a:t>
            </a:r>
            <a:endParaRPr/>
          </a:p>
          <a:p>
            <a:pPr indent="-361950" lvl="0" marL="457200" marR="0" rtl="0" algn="l">
              <a:lnSpc>
                <a:spcPct val="90000"/>
              </a:lnSpc>
              <a:spcBef>
                <a:spcPts val="0"/>
              </a:spcBef>
              <a:spcAft>
                <a:spcPts val="0"/>
              </a:spcAft>
              <a:buSzPts val="2100"/>
              <a:buChar char="•"/>
            </a:pPr>
            <a:r>
              <a:rPr b="1" lang="en"/>
              <a:t>3 - Met Expectations:</a:t>
            </a:r>
            <a:r>
              <a:rPr lang="en"/>
              <a:t>  </a:t>
            </a:r>
            <a:r>
              <a:rPr i="1" lang="en"/>
              <a:t>Successfully demonstrates all</a:t>
            </a:r>
            <a:r>
              <a:rPr lang="en"/>
              <a:t> of the expected behaviours</a:t>
            </a:r>
            <a:endParaRPr/>
          </a:p>
          <a:p>
            <a:pPr indent="-361950" lvl="0" marL="457200" marR="0" rtl="0" algn="l">
              <a:lnSpc>
                <a:spcPct val="90000"/>
              </a:lnSpc>
              <a:spcBef>
                <a:spcPts val="0"/>
              </a:spcBef>
              <a:spcAft>
                <a:spcPts val="0"/>
              </a:spcAft>
              <a:buSzPts val="2100"/>
              <a:buChar char="•"/>
            </a:pPr>
            <a:r>
              <a:rPr b="1" lang="en"/>
              <a:t>4 - Exceeds Expectations:</a:t>
            </a:r>
            <a:r>
              <a:rPr lang="en"/>
              <a:t>  </a:t>
            </a:r>
            <a:r>
              <a:rPr i="1" lang="en"/>
              <a:t>Demonstrates all, and exceeds some</a:t>
            </a:r>
            <a:r>
              <a:rPr lang="en"/>
              <a:t> of the expected behaviours </a:t>
            </a:r>
            <a:endParaRPr/>
          </a:p>
          <a:p>
            <a:pPr indent="-361950" lvl="0" marL="457200" marR="0" rtl="0" algn="l">
              <a:lnSpc>
                <a:spcPct val="90000"/>
              </a:lnSpc>
              <a:spcBef>
                <a:spcPts val="0"/>
              </a:spcBef>
              <a:spcAft>
                <a:spcPts val="0"/>
              </a:spcAft>
              <a:buSzPts val="2100"/>
              <a:buChar char="•"/>
            </a:pPr>
            <a:r>
              <a:rPr b="1" lang="en"/>
              <a:t>5 - Exceptional:</a:t>
            </a:r>
            <a:r>
              <a:rPr lang="en"/>
              <a:t> </a:t>
            </a:r>
            <a:r>
              <a:rPr i="1" lang="en"/>
              <a:t>Exceeds all</a:t>
            </a:r>
            <a:r>
              <a:rPr lang="en"/>
              <a:t> of the expected behaviours </a:t>
            </a:r>
            <a:endParaRPr sz="1100">
              <a:solidFill>
                <a:srgbClr val="222222"/>
              </a:solidFill>
              <a:highlight>
                <a:srgbClr val="FFFFFF"/>
              </a:highlight>
              <a:latin typeface="Arial"/>
              <a:ea typeface="Arial"/>
              <a:cs typeface="Arial"/>
              <a:sym typeface="Arial"/>
            </a:endParaRPr>
          </a:p>
          <a:p>
            <a:pPr indent="0" lvl="0" marL="0" rtl="0" algn="l">
              <a:spcBef>
                <a:spcPts val="8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3"/>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Context</a:t>
            </a:r>
            <a:endParaRPr/>
          </a:p>
        </p:txBody>
      </p:sp>
      <p:sp>
        <p:nvSpPr>
          <p:cNvPr id="185" name="Google Shape;185;p23"/>
          <p:cNvSpPr txBox="1"/>
          <p:nvPr>
            <p:ph idx="1" type="subTitle"/>
          </p:nvPr>
        </p:nvSpPr>
        <p:spPr>
          <a:xfrm>
            <a:off x="344043" y="999353"/>
            <a:ext cx="8455800" cy="36390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There have been changes to performance management across KOKO </a:t>
            </a:r>
            <a:endParaRPr/>
          </a:p>
          <a:p>
            <a:pPr indent="0" lvl="0" marL="0" rtl="0" algn="l">
              <a:spcBef>
                <a:spcPts val="0"/>
              </a:spcBef>
              <a:spcAft>
                <a:spcPts val="0"/>
              </a:spcAft>
              <a:buNone/>
            </a:pPr>
            <a:r>
              <a:t/>
            </a:r>
            <a:endParaRPr/>
          </a:p>
          <a:p>
            <a:pPr indent="-361950" lvl="0" marL="457200" rtl="0" algn="l">
              <a:spcBef>
                <a:spcPts val="800"/>
              </a:spcBef>
              <a:spcAft>
                <a:spcPts val="0"/>
              </a:spcAft>
              <a:buSzPts val="2100"/>
              <a:buChar char="•"/>
            </a:pPr>
            <a:r>
              <a:rPr lang="en"/>
              <a:t>Performance review cycle will be biannual instead of quarterly</a:t>
            </a:r>
            <a:endParaRPr/>
          </a:p>
          <a:p>
            <a:pPr indent="0" lvl="0" marL="0" rtl="0" algn="l">
              <a:spcBef>
                <a:spcPts val="800"/>
              </a:spcBef>
              <a:spcAft>
                <a:spcPts val="0"/>
              </a:spcAft>
              <a:buNone/>
            </a:pPr>
            <a:r>
              <a:t/>
            </a:r>
            <a:endParaRPr/>
          </a:p>
          <a:p>
            <a:pPr indent="-361950" lvl="0" marL="457200" rtl="0" algn="l">
              <a:spcBef>
                <a:spcPts val="800"/>
              </a:spcBef>
              <a:spcAft>
                <a:spcPts val="0"/>
              </a:spcAft>
              <a:buSzPts val="2100"/>
              <a:buChar char="•"/>
            </a:pPr>
            <a:r>
              <a:rPr lang="en"/>
              <a:t>OKR setting is not mandatory for all employees </a:t>
            </a:r>
            <a:endParaRPr/>
          </a:p>
          <a:p>
            <a:pPr indent="0" lvl="0" marL="0" rtl="0" algn="l">
              <a:spcBef>
                <a:spcPts val="800"/>
              </a:spcBef>
              <a:spcAft>
                <a:spcPts val="0"/>
              </a:spcAft>
              <a:buNone/>
            </a:pPr>
            <a:r>
              <a:t/>
            </a:r>
            <a:endParaRPr/>
          </a:p>
          <a:p>
            <a:pPr indent="-361950" lvl="0" marL="457200" rtl="0" algn="l">
              <a:spcBef>
                <a:spcPts val="800"/>
              </a:spcBef>
              <a:spcAft>
                <a:spcPts val="0"/>
              </a:spcAft>
              <a:buSzPts val="2100"/>
              <a:buChar char="•"/>
            </a:pPr>
            <a:r>
              <a:rPr lang="en"/>
              <a:t>Performance evaluation</a:t>
            </a:r>
            <a:r>
              <a:rPr lang="en"/>
              <a:t> is based evaluation of the demonstrated competencies expected for your role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4"/>
          <p:cNvSpPr txBox="1"/>
          <p:nvPr>
            <p:ph type="title"/>
          </p:nvPr>
        </p:nvSpPr>
        <p:spPr>
          <a:xfrm>
            <a:off x="5055394" y="2253815"/>
            <a:ext cx="3822000" cy="5598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Core competencies</a:t>
            </a:r>
            <a:endParaRPr/>
          </a:p>
        </p:txBody>
      </p:sp>
      <p:sp>
        <p:nvSpPr>
          <p:cNvPr id="191" name="Google Shape;191;p24"/>
          <p:cNvSpPr txBox="1"/>
          <p:nvPr>
            <p:ph idx="1" type="subTitle"/>
          </p:nvPr>
        </p:nvSpPr>
        <p:spPr>
          <a:xfrm>
            <a:off x="5055400" y="2859725"/>
            <a:ext cx="3892800" cy="5598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What do we expect from engineers?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5"/>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Core competencies</a:t>
            </a:r>
            <a:endParaRPr/>
          </a:p>
        </p:txBody>
      </p:sp>
      <p:sp>
        <p:nvSpPr>
          <p:cNvPr id="197" name="Google Shape;197;p25"/>
          <p:cNvSpPr txBox="1"/>
          <p:nvPr>
            <p:ph idx="1" type="subTitle"/>
          </p:nvPr>
        </p:nvSpPr>
        <p:spPr>
          <a:xfrm>
            <a:off x="344043" y="999353"/>
            <a:ext cx="8455800" cy="36390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The following five </a:t>
            </a:r>
            <a:r>
              <a:rPr lang="en" u="sng">
                <a:solidFill>
                  <a:schemeClr val="hlink"/>
                </a:solidFill>
                <a:hlinkClick r:id="rId3"/>
              </a:rPr>
              <a:t>core competencies</a:t>
            </a:r>
            <a:r>
              <a:rPr lang="en"/>
              <a:t> have been defined as key ingredients of successful performance, and will be evaluated during performance reviews</a:t>
            </a:r>
            <a:endParaRPr sz="1800"/>
          </a:p>
          <a:p>
            <a:pPr indent="-361950" lvl="0" marL="457200" marR="0" rtl="0" algn="l">
              <a:lnSpc>
                <a:spcPct val="90000"/>
              </a:lnSpc>
              <a:spcBef>
                <a:spcPts val="800"/>
              </a:spcBef>
              <a:spcAft>
                <a:spcPts val="0"/>
              </a:spcAft>
              <a:buSzPts val="2100"/>
              <a:buAutoNum type="arabicPeriod"/>
            </a:pPr>
            <a:r>
              <a:rPr lang="en"/>
              <a:t>Work Product </a:t>
            </a:r>
            <a:endParaRPr/>
          </a:p>
          <a:p>
            <a:pPr indent="-361950" lvl="0" marL="457200" marR="0" rtl="0" algn="l">
              <a:lnSpc>
                <a:spcPct val="90000"/>
              </a:lnSpc>
              <a:spcBef>
                <a:spcPts val="0"/>
              </a:spcBef>
              <a:spcAft>
                <a:spcPts val="0"/>
              </a:spcAft>
              <a:buSzPts val="2100"/>
              <a:buAutoNum type="arabicPeriod"/>
            </a:pPr>
            <a:r>
              <a:rPr lang="en"/>
              <a:t>Project Management </a:t>
            </a:r>
            <a:endParaRPr/>
          </a:p>
          <a:p>
            <a:pPr indent="-361950" lvl="0" marL="457200" marR="0" rtl="0" algn="l">
              <a:lnSpc>
                <a:spcPct val="90000"/>
              </a:lnSpc>
              <a:spcBef>
                <a:spcPts val="0"/>
              </a:spcBef>
              <a:spcAft>
                <a:spcPts val="0"/>
              </a:spcAft>
              <a:buSzPts val="2100"/>
              <a:buAutoNum type="arabicPeriod"/>
            </a:pPr>
            <a:r>
              <a:rPr lang="en"/>
              <a:t>Technical Leadership</a:t>
            </a:r>
            <a:endParaRPr/>
          </a:p>
          <a:p>
            <a:pPr indent="-361950" lvl="0" marL="457200" marR="0" rtl="0" algn="l">
              <a:lnSpc>
                <a:spcPct val="90000"/>
              </a:lnSpc>
              <a:spcBef>
                <a:spcPts val="0"/>
              </a:spcBef>
              <a:spcAft>
                <a:spcPts val="0"/>
              </a:spcAft>
              <a:buSzPts val="2100"/>
              <a:buAutoNum type="arabicPeriod"/>
            </a:pPr>
            <a:r>
              <a:rPr lang="en"/>
              <a:t>Communication</a:t>
            </a:r>
            <a:endParaRPr/>
          </a:p>
          <a:p>
            <a:pPr indent="-361950" lvl="0" marL="457200" marR="0" rtl="0" algn="l">
              <a:lnSpc>
                <a:spcPct val="90000"/>
              </a:lnSpc>
              <a:spcBef>
                <a:spcPts val="0"/>
              </a:spcBef>
              <a:spcAft>
                <a:spcPts val="0"/>
              </a:spcAft>
              <a:buSzPts val="2100"/>
              <a:buAutoNum type="arabicPeriod"/>
            </a:pPr>
            <a:r>
              <a:rPr lang="en"/>
              <a:t>Management of Self &amp; Others</a:t>
            </a:r>
            <a:endParaRPr sz="1800"/>
          </a:p>
          <a:p>
            <a:pPr indent="0" lvl="0" marL="0" marR="0" rtl="0" algn="l">
              <a:lnSpc>
                <a:spcPct val="90000"/>
              </a:lnSpc>
              <a:spcBef>
                <a:spcPts val="800"/>
              </a:spcBef>
              <a:spcAft>
                <a:spcPts val="0"/>
              </a:spcAft>
              <a:buNone/>
            </a:pPr>
            <a:r>
              <a:rPr lang="en" sz="1800"/>
              <a:t>T</a:t>
            </a:r>
            <a:r>
              <a:rPr lang="en"/>
              <a:t>he expectations are defined </a:t>
            </a:r>
            <a:r>
              <a:rPr b="1" lang="en"/>
              <a:t>for each grade</a:t>
            </a:r>
            <a:r>
              <a:rPr lang="en"/>
              <a:t> and are </a:t>
            </a:r>
            <a:r>
              <a:rPr b="1" lang="en"/>
              <a:t>cumulative </a:t>
            </a:r>
            <a:r>
              <a:rPr b="1" lang="en"/>
              <a:t>through</a:t>
            </a:r>
            <a:r>
              <a:rPr b="1" lang="en"/>
              <a:t> the grades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6"/>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Supporting materials</a:t>
            </a:r>
            <a:endParaRPr/>
          </a:p>
        </p:txBody>
      </p:sp>
      <p:sp>
        <p:nvSpPr>
          <p:cNvPr id="203" name="Google Shape;203;p26"/>
          <p:cNvSpPr txBox="1"/>
          <p:nvPr>
            <p:ph idx="1" type="subTitle"/>
          </p:nvPr>
        </p:nvSpPr>
        <p:spPr>
          <a:xfrm>
            <a:off x="344043" y="770753"/>
            <a:ext cx="8455800" cy="3639000"/>
          </a:xfrm>
          <a:prstGeom prst="rect">
            <a:avLst/>
          </a:prstGeom>
        </p:spPr>
        <p:txBody>
          <a:bodyPr anchorCtr="0" anchor="t" bIns="34275" lIns="68575" spcFirstLastPara="1" rIns="68575" wrap="square" tIns="34275">
            <a:noAutofit/>
          </a:bodyPr>
          <a:lstStyle/>
          <a:p>
            <a:pPr indent="0" lvl="0" marL="0" marR="0" rtl="0" algn="l">
              <a:lnSpc>
                <a:spcPct val="90000"/>
              </a:lnSpc>
              <a:spcBef>
                <a:spcPts val="800"/>
              </a:spcBef>
              <a:spcAft>
                <a:spcPts val="0"/>
              </a:spcAft>
              <a:buNone/>
            </a:pPr>
            <a:r>
              <a:rPr lang="en"/>
              <a:t>Supporting the competencies are:</a:t>
            </a:r>
            <a:endParaRPr/>
          </a:p>
          <a:p>
            <a:pPr indent="-361950" lvl="0" marL="457200" marR="0" rtl="0" algn="l">
              <a:lnSpc>
                <a:spcPct val="90000"/>
              </a:lnSpc>
              <a:spcBef>
                <a:spcPts val="800"/>
              </a:spcBef>
              <a:spcAft>
                <a:spcPts val="0"/>
              </a:spcAft>
              <a:buSzPts val="2100"/>
              <a:buChar char="•"/>
            </a:pPr>
            <a:r>
              <a:rPr lang="en" u="sng">
                <a:solidFill>
                  <a:schemeClr val="hlink"/>
                </a:solidFill>
                <a:hlinkClick r:id="rId3"/>
              </a:rPr>
              <a:t>Role profiles</a:t>
            </a:r>
            <a:r>
              <a:rPr lang="en"/>
              <a:t>, defining the expectations at each grade, in terms of </a:t>
            </a:r>
            <a:r>
              <a:rPr lang="en"/>
              <a:t>responsibility levels according to a KOKO-wide matrix, and a role description</a:t>
            </a:r>
            <a:endParaRPr/>
          </a:p>
          <a:p>
            <a:pPr indent="0" lvl="0" marL="0" marR="0" rtl="0" algn="l">
              <a:lnSpc>
                <a:spcPct val="90000"/>
              </a:lnSpc>
              <a:spcBef>
                <a:spcPts val="800"/>
              </a:spcBef>
              <a:spcAft>
                <a:spcPts val="0"/>
              </a:spcAft>
              <a:buNone/>
            </a:pPr>
            <a:r>
              <a:t/>
            </a:r>
            <a:endParaRPr/>
          </a:p>
          <a:p>
            <a:pPr indent="-361950" lvl="0" marL="457200" marR="0" rtl="0" algn="l">
              <a:lnSpc>
                <a:spcPct val="90000"/>
              </a:lnSpc>
              <a:spcBef>
                <a:spcPts val="800"/>
              </a:spcBef>
              <a:spcAft>
                <a:spcPts val="0"/>
              </a:spcAft>
              <a:buSzPts val="2100"/>
              <a:buChar char="•"/>
            </a:pPr>
            <a:r>
              <a:rPr lang="en" u="sng">
                <a:solidFill>
                  <a:schemeClr val="hlink"/>
                </a:solidFill>
                <a:hlinkClick r:id="rId4"/>
              </a:rPr>
              <a:t>Knowledge, skills and technology </a:t>
            </a:r>
            <a:r>
              <a:rPr lang="en"/>
              <a:t>definitions</a:t>
            </a:r>
            <a:r>
              <a:rPr lang="en"/>
              <a:t> that are relevant to KOKO for engineers, which will be updated as KOKO’s technology grows into new areas</a:t>
            </a:r>
            <a:endParaRPr/>
          </a:p>
          <a:p>
            <a:pPr indent="0" lvl="0" marL="0" marR="0" rtl="0" algn="l">
              <a:lnSpc>
                <a:spcPct val="90000"/>
              </a:lnSpc>
              <a:spcBef>
                <a:spcPts val="800"/>
              </a:spcBef>
              <a:spcAft>
                <a:spcPts val="0"/>
              </a:spcAft>
              <a:buNone/>
            </a:pPr>
            <a:r>
              <a:t/>
            </a:r>
            <a:endParaRPr/>
          </a:p>
          <a:p>
            <a:pPr indent="0" lvl="0" marL="0" marR="0" rtl="0" algn="l">
              <a:lnSpc>
                <a:spcPct val="90000"/>
              </a:lnSpc>
              <a:spcBef>
                <a:spcPts val="800"/>
              </a:spcBef>
              <a:spcAft>
                <a:spcPts val="0"/>
              </a:spcAft>
              <a:buNone/>
            </a:pPr>
            <a:r>
              <a:rPr lang="en"/>
              <a:t>These documents support understanding of the competencies at each grade, as well as personal learning and promotion goal discussions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7"/>
          <p:cNvSpPr txBox="1"/>
          <p:nvPr>
            <p:ph type="title"/>
          </p:nvPr>
        </p:nvSpPr>
        <p:spPr>
          <a:xfrm>
            <a:off x="5055394" y="2253815"/>
            <a:ext cx="3822000" cy="5598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Evaluation process </a:t>
            </a:r>
            <a:endParaRPr/>
          </a:p>
        </p:txBody>
      </p:sp>
      <p:sp>
        <p:nvSpPr>
          <p:cNvPr id="209" name="Google Shape;209;p27"/>
          <p:cNvSpPr txBox="1"/>
          <p:nvPr>
            <p:ph idx="1" type="subTitle"/>
          </p:nvPr>
        </p:nvSpPr>
        <p:spPr>
          <a:xfrm>
            <a:off x="5055393" y="2859727"/>
            <a:ext cx="3822000" cy="5598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How will we evaluate software engineers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8"/>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Project feedback </a:t>
            </a:r>
            <a:endParaRPr/>
          </a:p>
        </p:txBody>
      </p:sp>
      <p:sp>
        <p:nvSpPr>
          <p:cNvPr id="215" name="Google Shape;215;p28"/>
          <p:cNvSpPr txBox="1"/>
          <p:nvPr>
            <p:ph idx="1" type="subTitle"/>
          </p:nvPr>
        </p:nvSpPr>
        <p:spPr>
          <a:xfrm>
            <a:off x="344047" y="999350"/>
            <a:ext cx="4342500" cy="36390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Our recent change to organise work into formal projects allows for better feedback to be collected</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After a project completes, we will collect feedback from</a:t>
            </a:r>
            <a:endParaRPr/>
          </a:p>
          <a:p>
            <a:pPr indent="-361950" lvl="0" marL="457200" rtl="0" algn="l">
              <a:spcBef>
                <a:spcPts val="800"/>
              </a:spcBef>
              <a:spcAft>
                <a:spcPts val="0"/>
              </a:spcAft>
              <a:buSzPts val="2100"/>
              <a:buAutoNum type="arabicPeriod"/>
            </a:pPr>
            <a:r>
              <a:rPr lang="en"/>
              <a:t>Stakeholders</a:t>
            </a:r>
            <a:endParaRPr/>
          </a:p>
          <a:p>
            <a:pPr indent="-361950" lvl="0" marL="457200" rtl="0" algn="l">
              <a:spcBef>
                <a:spcPts val="0"/>
              </a:spcBef>
              <a:spcAft>
                <a:spcPts val="0"/>
              </a:spcAft>
              <a:buSzPts val="2100"/>
              <a:buAutoNum type="arabicPeriod"/>
            </a:pPr>
            <a:r>
              <a:rPr lang="en"/>
              <a:t>Product owners</a:t>
            </a:r>
            <a:endParaRPr/>
          </a:p>
          <a:p>
            <a:pPr indent="-361950" lvl="0" marL="457200" rtl="0" algn="l">
              <a:spcBef>
                <a:spcPts val="0"/>
              </a:spcBef>
              <a:spcAft>
                <a:spcPts val="0"/>
              </a:spcAft>
              <a:buSzPts val="2100"/>
              <a:buAutoNum type="arabicPeriod"/>
            </a:pPr>
            <a:r>
              <a:rPr lang="en"/>
              <a:t>Team leads</a:t>
            </a:r>
            <a:endParaRPr/>
          </a:p>
          <a:p>
            <a:pPr indent="-361950" lvl="0" marL="457200" rtl="0" algn="l">
              <a:spcBef>
                <a:spcPts val="0"/>
              </a:spcBef>
              <a:spcAft>
                <a:spcPts val="0"/>
              </a:spcAft>
              <a:buSzPts val="2100"/>
              <a:buAutoNum type="arabicPeriod"/>
            </a:pPr>
            <a:r>
              <a:rPr lang="en"/>
              <a:t>Team members</a:t>
            </a:r>
            <a:endParaRPr/>
          </a:p>
        </p:txBody>
      </p:sp>
      <p:pic>
        <p:nvPicPr>
          <p:cNvPr id="216" name="Google Shape;216;p28"/>
          <p:cNvPicPr preferRelativeResize="0"/>
          <p:nvPr/>
        </p:nvPicPr>
        <p:blipFill>
          <a:blip r:embed="rId3">
            <a:alphaModFix/>
          </a:blip>
          <a:stretch>
            <a:fillRect/>
          </a:stretch>
        </p:blipFill>
        <p:spPr>
          <a:xfrm>
            <a:off x="5353325" y="1151176"/>
            <a:ext cx="3217770" cy="3487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9"/>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Performance reviews</a:t>
            </a:r>
            <a:endParaRPr/>
          </a:p>
        </p:txBody>
      </p:sp>
      <p:sp>
        <p:nvSpPr>
          <p:cNvPr id="222" name="Google Shape;222;p29"/>
          <p:cNvSpPr txBox="1"/>
          <p:nvPr>
            <p:ph idx="1" type="subTitle"/>
          </p:nvPr>
        </p:nvSpPr>
        <p:spPr>
          <a:xfrm>
            <a:off x="344043" y="999353"/>
            <a:ext cx="8455800" cy="36390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At the end of the review cycle, performance reviews will be conducted as usual by your line manager, but against the five core competencies</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The process will follow the same framework as we do currently</a:t>
            </a:r>
            <a:endParaRPr/>
          </a:p>
          <a:p>
            <a:pPr indent="-361950" lvl="0" marL="457200" marR="0" rtl="0" algn="l">
              <a:lnSpc>
                <a:spcPct val="90000"/>
              </a:lnSpc>
              <a:spcBef>
                <a:spcPts val="800"/>
              </a:spcBef>
              <a:spcAft>
                <a:spcPts val="0"/>
              </a:spcAft>
              <a:buSzPts val="2100"/>
              <a:buAutoNum type="arabicPeriod"/>
            </a:pPr>
            <a:r>
              <a:rPr lang="en"/>
              <a:t>Self assessment</a:t>
            </a:r>
            <a:endParaRPr/>
          </a:p>
          <a:p>
            <a:pPr indent="-361950" lvl="0" marL="457200" marR="0" rtl="0" algn="l">
              <a:lnSpc>
                <a:spcPct val="90000"/>
              </a:lnSpc>
              <a:spcBef>
                <a:spcPts val="0"/>
              </a:spcBef>
              <a:spcAft>
                <a:spcPts val="0"/>
              </a:spcAft>
              <a:buSzPts val="2100"/>
              <a:buAutoNum type="arabicPeriod"/>
            </a:pPr>
            <a:r>
              <a:rPr lang="en"/>
              <a:t>Line manager assessment</a:t>
            </a:r>
            <a:endParaRPr/>
          </a:p>
          <a:p>
            <a:pPr indent="-361950" lvl="0" marL="457200" marR="0" rtl="0" algn="l">
              <a:lnSpc>
                <a:spcPct val="90000"/>
              </a:lnSpc>
              <a:spcBef>
                <a:spcPts val="0"/>
              </a:spcBef>
              <a:spcAft>
                <a:spcPts val="0"/>
              </a:spcAft>
              <a:buSzPts val="2100"/>
              <a:buAutoNum type="arabicPeriod"/>
            </a:pPr>
            <a:r>
              <a:rPr lang="en"/>
              <a:t>Scoring using same scale: 1 (unsatisfactory) to 5 (exceptional)</a:t>
            </a:r>
            <a:endParaRPr sz="1800"/>
          </a:p>
          <a:p>
            <a:pPr indent="0" lvl="0" marL="0" rtl="0" algn="l">
              <a:spcBef>
                <a:spcPts val="800"/>
              </a:spcBef>
              <a:spcAft>
                <a:spcPts val="0"/>
              </a:spcAft>
              <a:buNone/>
            </a:pPr>
            <a:r>
              <a:t/>
            </a:r>
            <a:endParaRPr i="1"/>
          </a:p>
          <a:p>
            <a:pPr indent="0" lvl="0" marL="0" rtl="0" algn="l">
              <a:spcBef>
                <a:spcPts val="800"/>
              </a:spcBef>
              <a:spcAft>
                <a:spcPts val="0"/>
              </a:spcAft>
              <a:buNone/>
            </a:pPr>
            <a:r>
              <a:rPr i="1" lang="en"/>
              <a:t>Project review feedback will be made available to line managers to support evaluation against the competencies and values</a:t>
            </a:r>
            <a:endParaRPr i="1"/>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0"/>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Example review scorecard</a:t>
            </a:r>
            <a:endParaRPr/>
          </a:p>
        </p:txBody>
      </p:sp>
      <p:sp>
        <p:nvSpPr>
          <p:cNvPr id="228" name="Google Shape;228;p30"/>
          <p:cNvSpPr txBox="1"/>
          <p:nvPr/>
        </p:nvSpPr>
        <p:spPr>
          <a:xfrm>
            <a:off x="152400" y="3408275"/>
            <a:ext cx="1519500" cy="11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latin typeface="Nunito"/>
                <a:ea typeface="Nunito"/>
                <a:cs typeface="Nunito"/>
                <a:sym typeface="Nunito"/>
              </a:rPr>
              <a:t>Note: format is a draft for illustration and will be incorporated into Namely</a:t>
            </a:r>
            <a:r>
              <a:rPr lang="en" sz="1200">
                <a:latin typeface="Nunito"/>
                <a:ea typeface="Nunito"/>
                <a:cs typeface="Nunito"/>
                <a:sym typeface="Nunito"/>
              </a:rPr>
              <a:t> </a:t>
            </a:r>
            <a:endParaRPr sz="1200">
              <a:latin typeface="Nunito"/>
              <a:ea typeface="Nunito"/>
              <a:cs typeface="Nunito"/>
              <a:sym typeface="Nunito"/>
            </a:endParaRPr>
          </a:p>
        </p:txBody>
      </p:sp>
      <p:pic>
        <p:nvPicPr>
          <p:cNvPr id="229" name="Google Shape;229;p30"/>
          <p:cNvPicPr preferRelativeResize="0"/>
          <p:nvPr/>
        </p:nvPicPr>
        <p:blipFill>
          <a:blip r:embed="rId3">
            <a:alphaModFix/>
          </a:blip>
          <a:stretch>
            <a:fillRect/>
          </a:stretch>
        </p:blipFill>
        <p:spPr>
          <a:xfrm>
            <a:off x="152400" y="1113782"/>
            <a:ext cx="8839202" cy="1763843"/>
          </a:xfrm>
          <a:prstGeom prst="rect">
            <a:avLst/>
          </a:prstGeom>
          <a:noFill/>
          <a:ln>
            <a:noFill/>
          </a:ln>
        </p:spPr>
      </p:pic>
      <p:sp>
        <p:nvSpPr>
          <p:cNvPr id="230" name="Google Shape;230;p30"/>
          <p:cNvSpPr/>
          <p:nvPr/>
        </p:nvSpPr>
        <p:spPr>
          <a:xfrm>
            <a:off x="5067300" y="3408275"/>
            <a:ext cx="3971700" cy="1044000"/>
          </a:xfrm>
          <a:prstGeom prst="wedgeRectCallout">
            <a:avLst>
              <a:gd fmla="val -12678" name="adj1"/>
              <a:gd fmla="val -18265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Manager compares engineer self-assessment, face-to-face check-in notes, and project feedback data to synthesise own view, and score against competencies</a:t>
            </a:r>
            <a:endParaRPr/>
          </a:p>
        </p:txBody>
      </p:sp>
      <p:sp>
        <p:nvSpPr>
          <p:cNvPr id="231" name="Google Shape;231;p30"/>
          <p:cNvSpPr/>
          <p:nvPr/>
        </p:nvSpPr>
        <p:spPr>
          <a:xfrm>
            <a:off x="1921425" y="3408275"/>
            <a:ext cx="3098400" cy="1044000"/>
          </a:xfrm>
          <a:prstGeom prst="wedgeRectCallout">
            <a:avLst>
              <a:gd fmla="val -14799" name="adj1"/>
              <a:gd fmla="val -18123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Engineer reviews own project performance against </a:t>
            </a:r>
            <a:r>
              <a:rPr lang="en">
                <a:solidFill>
                  <a:schemeClr val="dk1"/>
                </a:solidFill>
              </a:rPr>
              <a:t>competencies</a:t>
            </a:r>
            <a:r>
              <a:rPr lang="en"/>
              <a:t> to document successes and improvement areas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OKO Corporate PowerPoint template_vF -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